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3"/>
  </p:notesMasterIdLst>
  <p:sldIdLst>
    <p:sldId id="257" r:id="rId5"/>
    <p:sldId id="259" r:id="rId6"/>
    <p:sldId id="260" r:id="rId7"/>
    <p:sldId id="275" r:id="rId8"/>
    <p:sldId id="287" r:id="rId9"/>
    <p:sldId id="294" r:id="rId10"/>
    <p:sldId id="295" r:id="rId11"/>
    <p:sldId id="304" r:id="rId12"/>
    <p:sldId id="298" r:id="rId13"/>
    <p:sldId id="277" r:id="rId14"/>
    <p:sldId id="276" r:id="rId15"/>
    <p:sldId id="305" r:id="rId16"/>
    <p:sldId id="265" r:id="rId17"/>
    <p:sldId id="306" r:id="rId18"/>
    <p:sldId id="307" r:id="rId19"/>
    <p:sldId id="308" r:id="rId20"/>
    <p:sldId id="262" r:id="rId21"/>
    <p:sldId id="299" r:id="rId22"/>
    <p:sldId id="300" r:id="rId23"/>
    <p:sldId id="301" r:id="rId24"/>
    <p:sldId id="302" r:id="rId25"/>
    <p:sldId id="303" r:id="rId26"/>
    <p:sldId id="269" r:id="rId27"/>
    <p:sldId id="309" r:id="rId28"/>
    <p:sldId id="264" r:id="rId29"/>
    <p:sldId id="311" r:id="rId30"/>
    <p:sldId id="310" r:id="rId31"/>
    <p:sldId id="312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D3E6"/>
    <a:srgbClr val="EFC7CE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4D724E-AF42-42B3-A0E2-1113CAB99083}" v="23" dt="2021-07-26T15:51:57.125"/>
    <p1510:client id="{09141D12-79D2-46C5-B7E0-C795B2F735A6}" v="13" dt="2021-07-26T18:31:06.845"/>
    <p1510:client id="{0FD70DE5-FBFA-4894-8C73-7E6D795CF846}" v="235" dt="2021-07-22T17:24:25.299"/>
    <p1510:client id="{1C416AF5-FFB6-4954-8936-F7E9883B9C1A}" v="358" dt="2021-07-22T16:52:46.623"/>
    <p1510:client id="{25C57BEE-9648-4BC8-B47E-B509395F31B7}" v="141" dt="2021-07-22T17:02:38.551"/>
    <p1510:client id="{2B098DC2-110E-41FE-B743-238855F553B3}" v="222" dt="2021-07-23T11:19:40.955"/>
    <p1510:client id="{41B6BA86-CD2F-4301-8B67-A7B6399F88EB}" v="428" dt="2021-07-26T14:45:14.667"/>
    <p1510:client id="{6056E115-2BEB-4C4C-88E1-8FF4CDAC852A}" v="88" dt="2021-07-22T17:04:35.569"/>
    <p1510:client id="{624EA0DE-C7D9-4898-B706-9C0DF7040FD4}" v="187" dt="2021-07-26T13:59:38.092"/>
    <p1510:client id="{76CE7692-B3E8-416F-A1DB-0EA2C9FCA04E}" v="32" dt="2021-07-23T12:44:01.649"/>
    <p1510:client id="{8E5B0155-2874-4081-A7BE-B880162CE837}" v="69" dt="2021-07-23T09:57:10.516"/>
    <p1510:client id="{9B334783-E5AA-4EEE-9797-9019314F28CF}" v="76" dt="2021-07-26T07:56:27.179"/>
    <p1510:client id="{A2F75C3A-ED7C-4B37-BA99-28C3C39D2ED2}" v="37" dt="2021-07-26T15:25:33.063"/>
    <p1510:client id="{A8146FD8-7B48-4C73-A610-D1C708F6B043}" v="25" dt="2021-07-26T16:12:05.555"/>
    <p1510:client id="{B3DBD319-BA89-4286-B610-E8BD6C62A0DD}" v="250" dt="2021-07-23T11:59:59.814"/>
    <p1510:client id="{B82506DE-CCCC-4995-8BFE-FB92F7618ACC}" v="86" dt="2021-07-22T16:56:07.218"/>
    <p1510:client id="{C9DD07B4-7646-4C31-B714-5D8830B0ECD4}" v="92" dt="2021-07-22T17:09:53.302"/>
    <p1510:client id="{E5E45C80-DFF8-404D-A8BE-6C91BA7BCF1C}" v="76" dt="2021-07-22T16:47:36.655"/>
    <p1510:client id="{FFD50720-8915-4374-9EF4-B1588E4B185C}" v="367" dt="2021-07-22T16:43:28.3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11" autoAdjust="0"/>
    <p:restoredTop sz="94660"/>
  </p:normalViewPr>
  <p:slideViewPr>
    <p:cSldViewPr snapToGrid="0">
      <p:cViewPr>
        <p:scale>
          <a:sx n="76" d="100"/>
          <a:sy n="76" d="100"/>
        </p:scale>
        <p:origin x="-414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56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il Irving" userId="S::neil.irving@northyorks.gov.uk::2cc60202-e9e6-4d29-b629-8809ca8e8c8f" providerId="AD" clId="Web-{0FD70DE5-FBFA-4894-8C73-7E6D795CF846}"/>
    <pc:docChg chg="modSld">
      <pc:chgData name="Neil Irving" userId="S::neil.irving@northyorks.gov.uk::2cc60202-e9e6-4d29-b629-8809ca8e8c8f" providerId="AD" clId="Web-{0FD70DE5-FBFA-4894-8C73-7E6D795CF846}" dt="2021-07-22T17:24:25.299" v="234" actId="20577"/>
      <pc:docMkLst>
        <pc:docMk/>
      </pc:docMkLst>
      <pc:sldChg chg="modSp">
        <pc:chgData name="Neil Irving" userId="S::neil.irving@northyorks.gov.uk::2cc60202-e9e6-4d29-b629-8809ca8e8c8f" providerId="AD" clId="Web-{0FD70DE5-FBFA-4894-8C73-7E6D795CF846}" dt="2021-07-22T17:12:30.267" v="15" actId="20577"/>
        <pc:sldMkLst>
          <pc:docMk/>
          <pc:sldMk cId="1917014425" sldId="259"/>
        </pc:sldMkLst>
        <pc:spChg chg="mod">
          <ac:chgData name="Neil Irving" userId="S::neil.irving@northyorks.gov.uk::2cc60202-e9e6-4d29-b629-8809ca8e8c8f" providerId="AD" clId="Web-{0FD70DE5-FBFA-4894-8C73-7E6D795CF846}" dt="2021-07-22T17:12:30.267" v="15" actId="20577"/>
          <ac:spMkLst>
            <pc:docMk/>
            <pc:sldMk cId="1917014425" sldId="259"/>
            <ac:spMk id="3" creationId="{00000000-0000-0000-0000-000000000000}"/>
          </ac:spMkLst>
        </pc:spChg>
      </pc:sldChg>
      <pc:sldChg chg="modSp">
        <pc:chgData name="Neil Irving" userId="S::neil.irving@northyorks.gov.uk::2cc60202-e9e6-4d29-b629-8809ca8e8c8f" providerId="AD" clId="Web-{0FD70DE5-FBFA-4894-8C73-7E6D795CF846}" dt="2021-07-22T17:24:25.299" v="234" actId="20577"/>
        <pc:sldMkLst>
          <pc:docMk/>
          <pc:sldMk cId="1665125160" sldId="269"/>
        </pc:sldMkLst>
        <pc:spChg chg="mod">
          <ac:chgData name="Neil Irving" userId="S::neil.irving@northyorks.gov.uk::2cc60202-e9e6-4d29-b629-8809ca8e8c8f" providerId="AD" clId="Web-{0FD70DE5-FBFA-4894-8C73-7E6D795CF846}" dt="2021-07-22T17:24:25.299" v="234" actId="20577"/>
          <ac:spMkLst>
            <pc:docMk/>
            <pc:sldMk cId="1665125160" sldId="269"/>
            <ac:spMk id="3" creationId="{00000000-0000-0000-0000-000000000000}"/>
          </ac:spMkLst>
        </pc:spChg>
      </pc:sldChg>
    </pc:docChg>
  </pc:docChgLst>
  <pc:docChgLst>
    <pc:chgData name="Neil Irving" userId="S::neil.irving@northyorks.gov.uk::2cc60202-e9e6-4d29-b629-8809ca8e8c8f" providerId="AD" clId="Web-{B82506DE-CCCC-4995-8BFE-FB92F7618ACC}"/>
    <pc:docChg chg="modSld">
      <pc:chgData name="Neil Irving" userId="S::neil.irving@northyorks.gov.uk::2cc60202-e9e6-4d29-b629-8809ca8e8c8f" providerId="AD" clId="Web-{B82506DE-CCCC-4995-8BFE-FB92F7618ACC}" dt="2021-07-22T16:56:07.218" v="85" actId="20577"/>
      <pc:docMkLst>
        <pc:docMk/>
      </pc:docMkLst>
      <pc:sldChg chg="modSp">
        <pc:chgData name="Neil Irving" userId="S::neil.irving@northyorks.gov.uk::2cc60202-e9e6-4d29-b629-8809ca8e8c8f" providerId="AD" clId="Web-{B82506DE-CCCC-4995-8BFE-FB92F7618ACC}" dt="2021-07-22T16:56:07.218" v="85" actId="20577"/>
        <pc:sldMkLst>
          <pc:docMk/>
          <pc:sldMk cId="1917014425" sldId="259"/>
        </pc:sldMkLst>
        <pc:spChg chg="mod">
          <ac:chgData name="Neil Irving" userId="S::neil.irving@northyorks.gov.uk::2cc60202-e9e6-4d29-b629-8809ca8e8c8f" providerId="AD" clId="Web-{B82506DE-CCCC-4995-8BFE-FB92F7618ACC}" dt="2021-07-22T16:56:07.218" v="85" actId="20577"/>
          <ac:spMkLst>
            <pc:docMk/>
            <pc:sldMk cId="1917014425" sldId="259"/>
            <ac:spMk id="3" creationId="{00000000-0000-0000-0000-000000000000}"/>
          </ac:spMkLst>
        </pc:spChg>
      </pc:sldChg>
      <pc:sldChg chg="modSp">
        <pc:chgData name="Neil Irving" userId="S::neil.irving@northyorks.gov.uk::2cc60202-e9e6-4d29-b629-8809ca8e8c8f" providerId="AD" clId="Web-{B82506DE-CCCC-4995-8BFE-FB92F7618ACC}" dt="2021-07-22T16:54:55.076" v="83" actId="20577"/>
        <pc:sldMkLst>
          <pc:docMk/>
          <pc:sldMk cId="1041940607" sldId="263"/>
        </pc:sldMkLst>
        <pc:spChg chg="mod">
          <ac:chgData name="Neil Irving" userId="S::neil.irving@northyorks.gov.uk::2cc60202-e9e6-4d29-b629-8809ca8e8c8f" providerId="AD" clId="Web-{B82506DE-CCCC-4995-8BFE-FB92F7618ACC}" dt="2021-07-22T16:54:55.076" v="83" actId="20577"/>
          <ac:spMkLst>
            <pc:docMk/>
            <pc:sldMk cId="1041940607" sldId="263"/>
            <ac:spMk id="3" creationId="{00000000-0000-0000-0000-000000000000}"/>
          </ac:spMkLst>
        </pc:spChg>
      </pc:sldChg>
    </pc:docChg>
  </pc:docChgLst>
  <pc:docChgLst>
    <pc:chgData name="Gemma Dickinson" userId="S::gemma.dickinson@northyorks.gov.uk::1bcf30ee-f01b-41f3-84af-0535dbb3b336" providerId="AD" clId="Web-{9B334783-E5AA-4EEE-9797-9019314F28CF}"/>
    <pc:docChg chg="modSld">
      <pc:chgData name="Gemma Dickinson" userId="S::gemma.dickinson@northyorks.gov.uk::1bcf30ee-f01b-41f3-84af-0535dbb3b336" providerId="AD" clId="Web-{9B334783-E5AA-4EEE-9797-9019314F28CF}" dt="2021-07-26T07:56:27.179" v="74" actId="20577"/>
      <pc:docMkLst>
        <pc:docMk/>
      </pc:docMkLst>
      <pc:sldChg chg="modSp">
        <pc:chgData name="Gemma Dickinson" userId="S::gemma.dickinson@northyorks.gov.uk::1bcf30ee-f01b-41f3-84af-0535dbb3b336" providerId="AD" clId="Web-{9B334783-E5AA-4EEE-9797-9019314F28CF}" dt="2021-07-26T07:56:27.179" v="74" actId="20577"/>
        <pc:sldMkLst>
          <pc:docMk/>
          <pc:sldMk cId="3464160712" sldId="260"/>
        </pc:sldMkLst>
        <pc:spChg chg="mod">
          <ac:chgData name="Gemma Dickinson" userId="S::gemma.dickinson@northyorks.gov.uk::1bcf30ee-f01b-41f3-84af-0535dbb3b336" providerId="AD" clId="Web-{9B334783-E5AA-4EEE-9797-9019314F28CF}" dt="2021-07-26T07:55:58.506" v="22" actId="20577"/>
          <ac:spMkLst>
            <pc:docMk/>
            <pc:sldMk cId="3464160712" sldId="260"/>
            <ac:spMk id="2" creationId="{00000000-0000-0000-0000-000000000000}"/>
          </ac:spMkLst>
        </pc:spChg>
        <pc:spChg chg="mod">
          <ac:chgData name="Gemma Dickinson" userId="S::gemma.dickinson@northyorks.gov.uk::1bcf30ee-f01b-41f3-84af-0535dbb3b336" providerId="AD" clId="Web-{9B334783-E5AA-4EEE-9797-9019314F28CF}" dt="2021-07-26T07:56:27.179" v="74" actId="20577"/>
          <ac:spMkLst>
            <pc:docMk/>
            <pc:sldMk cId="3464160712" sldId="260"/>
            <ac:spMk id="3" creationId="{00000000-0000-0000-0000-000000000000}"/>
          </ac:spMkLst>
        </pc:spChg>
      </pc:sldChg>
    </pc:docChg>
  </pc:docChgLst>
  <pc:docChgLst>
    <pc:chgData name="Neil Irving" userId="S::neil.irving@northyorks.gov.uk::2cc60202-e9e6-4d29-b629-8809ca8e8c8f" providerId="AD" clId="Web-{1C416AF5-FFB6-4954-8936-F7E9883B9C1A}"/>
    <pc:docChg chg="modSld">
      <pc:chgData name="Neil Irving" userId="S::neil.irving@northyorks.gov.uk::2cc60202-e9e6-4d29-b629-8809ca8e8c8f" providerId="AD" clId="Web-{1C416AF5-FFB6-4954-8936-F7E9883B9C1A}" dt="2021-07-22T16:52:46.623" v="357" actId="20577"/>
      <pc:docMkLst>
        <pc:docMk/>
      </pc:docMkLst>
      <pc:sldChg chg="modSp">
        <pc:chgData name="Neil Irving" userId="S::neil.irving@northyorks.gov.uk::2cc60202-e9e6-4d29-b629-8809ca8e8c8f" providerId="AD" clId="Web-{1C416AF5-FFB6-4954-8936-F7E9883B9C1A}" dt="2021-07-22T16:52:46.623" v="357" actId="20577"/>
        <pc:sldMkLst>
          <pc:docMk/>
          <pc:sldMk cId="1041940607" sldId="263"/>
        </pc:sldMkLst>
        <pc:spChg chg="mod">
          <ac:chgData name="Neil Irving" userId="S::neil.irving@northyorks.gov.uk::2cc60202-e9e6-4d29-b629-8809ca8e8c8f" providerId="AD" clId="Web-{1C416AF5-FFB6-4954-8936-F7E9883B9C1A}" dt="2021-07-22T16:52:46.623" v="357" actId="20577"/>
          <ac:spMkLst>
            <pc:docMk/>
            <pc:sldMk cId="1041940607" sldId="263"/>
            <ac:spMk id="3" creationId="{00000000-0000-0000-0000-000000000000}"/>
          </ac:spMkLst>
        </pc:spChg>
      </pc:sldChg>
    </pc:docChg>
  </pc:docChgLst>
  <pc:docChgLst>
    <pc:chgData name="Jessica Highfield" userId="S::jessica.highfield@northyorks.gov.uk::d1738752-b9ac-449d-b6f9-f8e8572910f8" providerId="AD" clId="Web-{054D724E-AF42-42B3-A0E2-1113CAB99083}"/>
    <pc:docChg chg="modSld">
      <pc:chgData name="Jessica Highfield" userId="S::jessica.highfield@northyorks.gov.uk::d1738752-b9ac-449d-b6f9-f8e8572910f8" providerId="AD" clId="Web-{054D724E-AF42-42B3-A0E2-1113CAB99083}" dt="2021-07-26T15:51:57.125" v="19" actId="14100"/>
      <pc:docMkLst>
        <pc:docMk/>
      </pc:docMkLst>
      <pc:sldChg chg="addSp modSp">
        <pc:chgData name="Jessica Highfield" userId="S::jessica.highfield@northyorks.gov.uk::d1738752-b9ac-449d-b6f9-f8e8572910f8" providerId="AD" clId="Web-{054D724E-AF42-42B3-A0E2-1113CAB99083}" dt="2021-07-26T15:51:57.125" v="19" actId="14100"/>
        <pc:sldMkLst>
          <pc:docMk/>
          <pc:sldMk cId="465665395" sldId="298"/>
        </pc:sldMkLst>
        <pc:picChg chg="add mod">
          <ac:chgData name="Jessica Highfield" userId="S::jessica.highfield@northyorks.gov.uk::d1738752-b9ac-449d-b6f9-f8e8572910f8" providerId="AD" clId="Web-{054D724E-AF42-42B3-A0E2-1113CAB99083}" dt="2021-07-26T15:51:32.546" v="17" actId="14100"/>
          <ac:picMkLst>
            <pc:docMk/>
            <pc:sldMk cId="465665395" sldId="298"/>
            <ac:picMk id="3" creationId="{ECC62C82-D47B-4F78-9763-92192620E561}"/>
          </ac:picMkLst>
        </pc:picChg>
        <pc:picChg chg="add mod">
          <ac:chgData name="Jessica Highfield" userId="S::jessica.highfield@northyorks.gov.uk::d1738752-b9ac-449d-b6f9-f8e8572910f8" providerId="AD" clId="Web-{054D724E-AF42-42B3-A0E2-1113CAB99083}" dt="2021-07-26T15:39:45.685" v="14" actId="14100"/>
          <ac:picMkLst>
            <pc:docMk/>
            <pc:sldMk cId="465665395" sldId="298"/>
            <ac:picMk id="4" creationId="{E7D0F0C6-F1A3-4E3B-9AD9-904D77ED326E}"/>
          </ac:picMkLst>
        </pc:picChg>
        <pc:picChg chg="add mod">
          <ac:chgData name="Jessica Highfield" userId="S::jessica.highfield@northyorks.gov.uk::d1738752-b9ac-449d-b6f9-f8e8572910f8" providerId="AD" clId="Web-{054D724E-AF42-42B3-A0E2-1113CAB99083}" dt="2021-07-26T15:39:49.389" v="15" actId="14100"/>
          <ac:picMkLst>
            <pc:docMk/>
            <pc:sldMk cId="465665395" sldId="298"/>
            <ac:picMk id="5" creationId="{28EA7288-A96D-4A83-A221-A19795000DDF}"/>
          </ac:picMkLst>
        </pc:picChg>
        <pc:picChg chg="mod">
          <ac:chgData name="Jessica Highfield" userId="S::jessica.highfield@northyorks.gov.uk::d1738752-b9ac-449d-b6f9-f8e8572910f8" providerId="AD" clId="Web-{054D724E-AF42-42B3-A0E2-1113CAB99083}" dt="2021-07-26T15:51:54.078" v="18" actId="14100"/>
          <ac:picMkLst>
            <pc:docMk/>
            <pc:sldMk cId="465665395" sldId="298"/>
            <ac:picMk id="6" creationId="{77BE2B9B-A18E-42F4-B943-D0C744214440}"/>
          </ac:picMkLst>
        </pc:picChg>
        <pc:picChg chg="mod">
          <ac:chgData name="Jessica Highfield" userId="S::jessica.highfield@northyorks.gov.uk::d1738752-b9ac-449d-b6f9-f8e8572910f8" providerId="AD" clId="Web-{054D724E-AF42-42B3-A0E2-1113CAB99083}" dt="2021-07-26T15:51:57.125" v="19" actId="14100"/>
          <ac:picMkLst>
            <pc:docMk/>
            <pc:sldMk cId="465665395" sldId="298"/>
            <ac:picMk id="7" creationId="{6737F6B5-F86F-4D1E-B0D9-B52739473543}"/>
          </ac:picMkLst>
        </pc:picChg>
      </pc:sldChg>
    </pc:docChg>
  </pc:docChgLst>
  <pc:docChgLst>
    <pc:chgData name="Simon Moss" userId="S::simon.moss@northyorks.gov.uk::94e5eb9c-72e8-404b-ac92-07a157b3d89c" providerId="AD" clId="Web-{76CE7692-B3E8-416F-A1DB-0EA2C9FCA04E}"/>
    <pc:docChg chg="modSld">
      <pc:chgData name="Simon Moss" userId="S::simon.moss@northyorks.gov.uk::94e5eb9c-72e8-404b-ac92-07a157b3d89c" providerId="AD" clId="Web-{76CE7692-B3E8-416F-A1DB-0EA2C9FCA04E}" dt="2021-07-23T12:44:01.649" v="23"/>
      <pc:docMkLst>
        <pc:docMk/>
      </pc:docMkLst>
      <pc:sldChg chg="modSp">
        <pc:chgData name="Simon Moss" userId="S::simon.moss@northyorks.gov.uk::94e5eb9c-72e8-404b-ac92-07a157b3d89c" providerId="AD" clId="Web-{76CE7692-B3E8-416F-A1DB-0EA2C9FCA04E}" dt="2021-07-23T12:44:01.649" v="23"/>
        <pc:sldMkLst>
          <pc:docMk/>
          <pc:sldMk cId="3462880441" sldId="273"/>
        </pc:sldMkLst>
        <pc:spChg chg="mod">
          <ac:chgData name="Simon Moss" userId="S::simon.moss@northyorks.gov.uk::94e5eb9c-72e8-404b-ac92-07a157b3d89c" providerId="AD" clId="Web-{76CE7692-B3E8-416F-A1DB-0EA2C9FCA04E}" dt="2021-07-23T12:42:42.428" v="0" actId="1076"/>
          <ac:spMkLst>
            <pc:docMk/>
            <pc:sldMk cId="3462880441" sldId="273"/>
            <ac:spMk id="2" creationId="{144362F7-7942-4939-911A-47546F1A544E}"/>
          </ac:spMkLst>
        </pc:spChg>
        <pc:graphicFrameChg chg="mod modGraphic">
          <ac:chgData name="Simon Moss" userId="S::simon.moss@northyorks.gov.uk::94e5eb9c-72e8-404b-ac92-07a157b3d89c" providerId="AD" clId="Web-{76CE7692-B3E8-416F-A1DB-0EA2C9FCA04E}" dt="2021-07-23T12:44:01.649" v="23"/>
          <ac:graphicFrameMkLst>
            <pc:docMk/>
            <pc:sldMk cId="3462880441" sldId="273"/>
            <ac:graphicFrameMk id="4" creationId="{5F71FA4E-AE80-4DC3-A1B5-345E222217B7}"/>
          </ac:graphicFrameMkLst>
        </pc:graphicFrameChg>
      </pc:sldChg>
    </pc:docChg>
  </pc:docChgLst>
  <pc:docChgLst>
    <pc:chgData name="Simon Moss" userId="S::simon.moss@northyorks.gov.uk::94e5eb9c-72e8-404b-ac92-07a157b3d89c" providerId="AD" clId="Web-{2B098DC2-110E-41FE-B743-238855F553B3}"/>
    <pc:docChg chg="addSld modSld">
      <pc:chgData name="Simon Moss" userId="S::simon.moss@northyorks.gov.uk::94e5eb9c-72e8-404b-ac92-07a157b3d89c" providerId="AD" clId="Web-{2B098DC2-110E-41FE-B743-238855F553B3}" dt="2021-07-23T11:19:40.955" v="214"/>
      <pc:docMkLst>
        <pc:docMk/>
      </pc:docMkLst>
      <pc:sldChg chg="addSp delSp modSp">
        <pc:chgData name="Simon Moss" userId="S::simon.moss@northyorks.gov.uk::94e5eb9c-72e8-404b-ac92-07a157b3d89c" providerId="AD" clId="Web-{2B098DC2-110E-41FE-B743-238855F553B3}" dt="2021-07-23T11:19:40.955" v="214"/>
        <pc:sldMkLst>
          <pc:docMk/>
          <pc:sldMk cId="2953093754" sldId="261"/>
        </pc:sldMkLst>
        <pc:spChg chg="mod">
          <ac:chgData name="Simon Moss" userId="S::simon.moss@northyorks.gov.uk::94e5eb9c-72e8-404b-ac92-07a157b3d89c" providerId="AD" clId="Web-{2B098DC2-110E-41FE-B743-238855F553B3}" dt="2021-07-23T11:05:38.931" v="14" actId="20577"/>
          <ac:spMkLst>
            <pc:docMk/>
            <pc:sldMk cId="2953093754" sldId="261"/>
            <ac:spMk id="2" creationId="{00000000-0000-0000-0000-000000000000}"/>
          </ac:spMkLst>
        </pc:spChg>
        <pc:graphicFrameChg chg="add mod modGraphic">
          <ac:chgData name="Simon Moss" userId="S::simon.moss@northyorks.gov.uk::94e5eb9c-72e8-404b-ac92-07a157b3d89c" providerId="AD" clId="Web-{2B098DC2-110E-41FE-B743-238855F553B3}" dt="2021-07-23T11:19:40.955" v="214"/>
          <ac:graphicFrameMkLst>
            <pc:docMk/>
            <pc:sldMk cId="2953093754" sldId="261"/>
            <ac:graphicFrameMk id="7" creationId="{AD9950E7-0384-40DB-A868-EF4A86933970}"/>
          </ac:graphicFrameMkLst>
        </pc:graphicFrameChg>
        <pc:picChg chg="del">
          <ac:chgData name="Simon Moss" userId="S::simon.moss@northyorks.gov.uk::94e5eb9c-72e8-404b-ac92-07a157b3d89c" providerId="AD" clId="Web-{2B098DC2-110E-41FE-B743-238855F553B3}" dt="2021-07-23T11:01:46.119" v="3"/>
          <ac:picMkLst>
            <pc:docMk/>
            <pc:sldMk cId="2953093754" sldId="261"/>
            <ac:picMk id="4" creationId="{0F7BACD9-8599-420E-8D6D-4C5F659A1823}"/>
          </ac:picMkLst>
        </pc:picChg>
        <pc:picChg chg="add del mod">
          <ac:chgData name="Simon Moss" userId="S::simon.moss@northyorks.gov.uk::94e5eb9c-72e8-404b-ac92-07a157b3d89c" providerId="AD" clId="Web-{2B098DC2-110E-41FE-B743-238855F553B3}" dt="2021-07-23T11:02:18.230" v="4"/>
          <ac:picMkLst>
            <pc:docMk/>
            <pc:sldMk cId="2953093754" sldId="261"/>
            <ac:picMk id="5" creationId="{16D4C219-48FA-449B-BA11-7177E03242EA}"/>
          </ac:picMkLst>
        </pc:picChg>
        <pc:picChg chg="add del mod">
          <ac:chgData name="Simon Moss" userId="S::simon.moss@northyorks.gov.uk::94e5eb9c-72e8-404b-ac92-07a157b3d89c" providerId="AD" clId="Web-{2B098DC2-110E-41FE-B743-238855F553B3}" dt="2021-07-23T11:16:24.379" v="164"/>
          <ac:picMkLst>
            <pc:docMk/>
            <pc:sldMk cId="2953093754" sldId="261"/>
            <ac:picMk id="6" creationId="{E1774DBA-457A-4B33-A740-32F06C06075E}"/>
          </ac:picMkLst>
        </pc:picChg>
      </pc:sldChg>
      <pc:sldChg chg="addSp delSp modSp new">
        <pc:chgData name="Simon Moss" userId="S::simon.moss@northyorks.gov.uk::94e5eb9c-72e8-404b-ac92-07a157b3d89c" providerId="AD" clId="Web-{2B098DC2-110E-41FE-B743-238855F553B3}" dt="2021-07-23T11:14:37.872" v="163"/>
        <pc:sldMkLst>
          <pc:docMk/>
          <pc:sldMk cId="938781695" sldId="272"/>
        </pc:sldMkLst>
        <pc:spChg chg="mod">
          <ac:chgData name="Simon Moss" userId="S::simon.moss@northyorks.gov.uk::94e5eb9c-72e8-404b-ac92-07a157b3d89c" providerId="AD" clId="Web-{2B098DC2-110E-41FE-B743-238855F553B3}" dt="2021-07-23T11:06:01.010" v="16" actId="20577"/>
          <ac:spMkLst>
            <pc:docMk/>
            <pc:sldMk cId="938781695" sldId="272"/>
            <ac:spMk id="2" creationId="{B4E87E31-597E-4652-A15C-D2D673B7563C}"/>
          </ac:spMkLst>
        </pc:spChg>
        <pc:spChg chg="del">
          <ac:chgData name="Simon Moss" userId="S::simon.moss@northyorks.gov.uk::94e5eb9c-72e8-404b-ac92-07a157b3d89c" providerId="AD" clId="Web-{2B098DC2-110E-41FE-B743-238855F553B3}" dt="2021-07-23T11:06:03.589" v="17"/>
          <ac:spMkLst>
            <pc:docMk/>
            <pc:sldMk cId="938781695" sldId="272"/>
            <ac:spMk id="3" creationId="{7F428A31-D41A-41C5-9AAB-3E2F2F4DD0CA}"/>
          </ac:spMkLst>
        </pc:spChg>
        <pc:graphicFrameChg chg="add mod modGraphic">
          <ac:chgData name="Simon Moss" userId="S::simon.moss@northyorks.gov.uk::94e5eb9c-72e8-404b-ac92-07a157b3d89c" providerId="AD" clId="Web-{2B098DC2-110E-41FE-B743-238855F553B3}" dt="2021-07-23T11:14:37.872" v="163"/>
          <ac:graphicFrameMkLst>
            <pc:docMk/>
            <pc:sldMk cId="938781695" sldId="272"/>
            <ac:graphicFrameMk id="4" creationId="{732CD466-70E5-45B1-9696-0D04AE3A4A79}"/>
          </ac:graphicFrameMkLst>
        </pc:graphicFrameChg>
      </pc:sldChg>
    </pc:docChg>
  </pc:docChgLst>
  <pc:docChgLst>
    <pc:chgData name="Simon Moss" userId="S::simon.moss@northyorks.gov.uk::94e5eb9c-72e8-404b-ac92-07a157b3d89c" providerId="AD" clId="Web-{B3DBD319-BA89-4286-B610-E8BD6C62A0DD}"/>
    <pc:docChg chg="addSld delSld modSld sldOrd">
      <pc:chgData name="Simon Moss" userId="S::simon.moss@northyorks.gov.uk::94e5eb9c-72e8-404b-ac92-07a157b3d89c" providerId="AD" clId="Web-{B3DBD319-BA89-4286-B610-E8BD6C62A0DD}" dt="2021-07-23T11:59:59.814" v="249"/>
      <pc:docMkLst>
        <pc:docMk/>
      </pc:docMkLst>
      <pc:sldChg chg="modSp del">
        <pc:chgData name="Simon Moss" userId="S::simon.moss@northyorks.gov.uk::94e5eb9c-72e8-404b-ac92-07a157b3d89c" providerId="AD" clId="Web-{B3DBD319-BA89-4286-B610-E8BD6C62A0DD}" dt="2021-07-23T11:21:46.730" v="1"/>
        <pc:sldMkLst>
          <pc:docMk/>
          <pc:sldMk cId="2953093754" sldId="261"/>
        </pc:sldMkLst>
        <pc:graphicFrameChg chg="modGraphic">
          <ac:chgData name="Simon Moss" userId="S::simon.moss@northyorks.gov.uk::94e5eb9c-72e8-404b-ac92-07a157b3d89c" providerId="AD" clId="Web-{B3DBD319-BA89-4286-B610-E8BD6C62A0DD}" dt="2021-07-23T11:20:19.946" v="0"/>
          <ac:graphicFrameMkLst>
            <pc:docMk/>
            <pc:sldMk cId="2953093754" sldId="261"/>
            <ac:graphicFrameMk id="7" creationId="{AD9950E7-0384-40DB-A868-EF4A86933970}"/>
          </ac:graphicFrameMkLst>
        </pc:graphicFrameChg>
      </pc:sldChg>
      <pc:sldChg chg="addSp delSp modSp new ord">
        <pc:chgData name="Simon Moss" userId="S::simon.moss@northyorks.gov.uk::94e5eb9c-72e8-404b-ac92-07a157b3d89c" providerId="AD" clId="Web-{B3DBD319-BA89-4286-B610-E8BD6C62A0DD}" dt="2021-07-23T11:59:59.814" v="249"/>
        <pc:sldMkLst>
          <pc:docMk/>
          <pc:sldMk cId="3462880441" sldId="273"/>
        </pc:sldMkLst>
        <pc:spChg chg="mod">
          <ac:chgData name="Simon Moss" userId="S::simon.moss@northyorks.gov.uk::94e5eb9c-72e8-404b-ac92-07a157b3d89c" providerId="AD" clId="Web-{B3DBD319-BA89-4286-B610-E8BD6C62A0DD}" dt="2021-07-23T11:39:14.785" v="4" actId="20577"/>
          <ac:spMkLst>
            <pc:docMk/>
            <pc:sldMk cId="3462880441" sldId="273"/>
            <ac:spMk id="2" creationId="{144362F7-7942-4939-911A-47546F1A544E}"/>
          </ac:spMkLst>
        </pc:spChg>
        <pc:spChg chg="del">
          <ac:chgData name="Simon Moss" userId="S::simon.moss@northyorks.gov.uk::94e5eb9c-72e8-404b-ac92-07a157b3d89c" providerId="AD" clId="Web-{B3DBD319-BA89-4286-B610-E8BD6C62A0DD}" dt="2021-07-23T11:39:18.332" v="5"/>
          <ac:spMkLst>
            <pc:docMk/>
            <pc:sldMk cId="3462880441" sldId="273"/>
            <ac:spMk id="3" creationId="{D51C7010-4ABA-46A9-A378-20FC8244AB4B}"/>
          </ac:spMkLst>
        </pc:spChg>
        <pc:graphicFrameChg chg="add mod modGraphic">
          <ac:chgData name="Simon Moss" userId="S::simon.moss@northyorks.gov.uk::94e5eb9c-72e8-404b-ac92-07a157b3d89c" providerId="AD" clId="Web-{B3DBD319-BA89-4286-B610-E8BD6C62A0DD}" dt="2021-07-23T11:59:59.814" v="249"/>
          <ac:graphicFrameMkLst>
            <pc:docMk/>
            <pc:sldMk cId="3462880441" sldId="273"/>
            <ac:graphicFrameMk id="4" creationId="{5F71FA4E-AE80-4DC3-A1B5-345E222217B7}"/>
          </ac:graphicFrameMkLst>
        </pc:graphicFrameChg>
        <pc:picChg chg="add del mod">
          <ac:chgData name="Simon Moss" userId="S::simon.moss@northyorks.gov.uk::94e5eb9c-72e8-404b-ac92-07a157b3d89c" providerId="AD" clId="Web-{B3DBD319-BA89-4286-B610-E8BD6C62A0DD}" dt="2021-07-23T11:49:03.931" v="79"/>
          <ac:picMkLst>
            <pc:docMk/>
            <pc:sldMk cId="3462880441" sldId="273"/>
            <ac:picMk id="5" creationId="{93173BCD-920A-4444-934D-AC11D1C61E51}"/>
          </ac:picMkLst>
        </pc:picChg>
        <pc:picChg chg="add mod">
          <ac:chgData name="Simon Moss" userId="S::simon.moss@northyorks.gov.uk::94e5eb9c-72e8-404b-ac92-07a157b3d89c" providerId="AD" clId="Web-{B3DBD319-BA89-4286-B610-E8BD6C62A0DD}" dt="2021-07-23T11:49:01.415" v="78" actId="1076"/>
          <ac:picMkLst>
            <pc:docMk/>
            <pc:sldMk cId="3462880441" sldId="273"/>
            <ac:picMk id="6" creationId="{2459FAA0-64C3-483A-8A59-112C0EC4E8DC}"/>
          </ac:picMkLst>
        </pc:picChg>
        <pc:picChg chg="add del mod">
          <ac:chgData name="Simon Moss" userId="S::simon.moss@northyorks.gov.uk::94e5eb9c-72e8-404b-ac92-07a157b3d89c" providerId="AD" clId="Web-{B3DBD319-BA89-4286-B610-E8BD6C62A0DD}" dt="2021-07-23T11:49:35.979" v="81"/>
          <ac:picMkLst>
            <pc:docMk/>
            <pc:sldMk cId="3462880441" sldId="273"/>
            <ac:picMk id="7" creationId="{DD42B989-5914-45A0-B48E-22EEF471BE1D}"/>
          </ac:picMkLst>
        </pc:picChg>
        <pc:picChg chg="add mod">
          <ac:chgData name="Simon Moss" userId="S::simon.moss@northyorks.gov.uk::94e5eb9c-72e8-404b-ac92-07a157b3d89c" providerId="AD" clId="Web-{B3DBD319-BA89-4286-B610-E8BD6C62A0DD}" dt="2021-07-23T11:50:14.450" v="84" actId="1076"/>
          <ac:picMkLst>
            <pc:docMk/>
            <pc:sldMk cId="3462880441" sldId="273"/>
            <ac:picMk id="8" creationId="{D0B185C1-35CE-482F-8A88-4731713347E5}"/>
          </ac:picMkLst>
        </pc:picChg>
        <pc:picChg chg="add del mod">
          <ac:chgData name="Simon Moss" userId="S::simon.moss@northyorks.gov.uk::94e5eb9c-72e8-404b-ac92-07a157b3d89c" providerId="AD" clId="Web-{B3DBD319-BA89-4286-B610-E8BD6C62A0DD}" dt="2021-07-23T11:50:58.406" v="86"/>
          <ac:picMkLst>
            <pc:docMk/>
            <pc:sldMk cId="3462880441" sldId="273"/>
            <ac:picMk id="9" creationId="{57C7734B-CA99-4A62-8508-BAA96A9604C0}"/>
          </ac:picMkLst>
        </pc:picChg>
        <pc:picChg chg="add mod">
          <ac:chgData name="Simon Moss" userId="S::simon.moss@northyorks.gov.uk::94e5eb9c-72e8-404b-ac92-07a157b3d89c" providerId="AD" clId="Web-{B3DBD319-BA89-4286-B610-E8BD6C62A0DD}" dt="2021-07-23T11:53:00.633" v="89" actId="1076"/>
          <ac:picMkLst>
            <pc:docMk/>
            <pc:sldMk cId="3462880441" sldId="273"/>
            <ac:picMk id="10" creationId="{DE9277D1-5E80-46A1-B7BD-6D427CC9B764}"/>
          </ac:picMkLst>
        </pc:picChg>
        <pc:picChg chg="add mod">
          <ac:chgData name="Simon Moss" userId="S::simon.moss@northyorks.gov.uk::94e5eb9c-72e8-404b-ac92-07a157b3d89c" providerId="AD" clId="Web-{B3DBD319-BA89-4286-B610-E8BD6C62A0DD}" dt="2021-07-23T11:54:04.699" v="92" actId="1076"/>
          <ac:picMkLst>
            <pc:docMk/>
            <pc:sldMk cId="3462880441" sldId="273"/>
            <ac:picMk id="11" creationId="{3DE6978D-3B61-4128-8534-6923353BCE5F}"/>
          </ac:picMkLst>
        </pc:picChg>
        <pc:picChg chg="add mod">
          <ac:chgData name="Simon Moss" userId="S::simon.moss@northyorks.gov.uk::94e5eb9c-72e8-404b-ac92-07a157b3d89c" providerId="AD" clId="Web-{B3DBD319-BA89-4286-B610-E8BD6C62A0DD}" dt="2021-07-23T11:54:30.138" v="95" actId="1076"/>
          <ac:picMkLst>
            <pc:docMk/>
            <pc:sldMk cId="3462880441" sldId="273"/>
            <ac:picMk id="12" creationId="{AAEF89EC-0C69-4F52-80CC-116A715B3262}"/>
          </ac:picMkLst>
        </pc:picChg>
        <pc:picChg chg="add mod">
          <ac:chgData name="Simon Moss" userId="S::simon.moss@northyorks.gov.uk::94e5eb9c-72e8-404b-ac92-07a157b3d89c" providerId="AD" clId="Web-{B3DBD319-BA89-4286-B610-E8BD6C62A0DD}" dt="2021-07-23T11:57:16.664" v="97" actId="1076"/>
          <ac:picMkLst>
            <pc:docMk/>
            <pc:sldMk cId="3462880441" sldId="273"/>
            <ac:picMk id="13" creationId="{13F07278-1410-472C-9029-ABC57DB3434A}"/>
          </ac:picMkLst>
        </pc:picChg>
      </pc:sldChg>
    </pc:docChg>
  </pc:docChgLst>
  <pc:docChgLst>
    <pc:chgData name="Simon Moss" userId="S::simon.moss@northyorks.gov.uk::94e5eb9c-72e8-404b-ac92-07a157b3d89c" providerId="AD" clId="Web-{8E5B0155-2874-4081-A7BE-B880162CE837}"/>
    <pc:docChg chg="modSld">
      <pc:chgData name="Simon Moss" userId="S::simon.moss@northyorks.gov.uk::94e5eb9c-72e8-404b-ac92-07a157b3d89c" providerId="AD" clId="Web-{8E5B0155-2874-4081-A7BE-B880162CE837}" dt="2021-07-23T09:57:10.516" v="69"/>
      <pc:docMkLst>
        <pc:docMk/>
      </pc:docMkLst>
      <pc:sldChg chg="addSp delSp modSp">
        <pc:chgData name="Simon Moss" userId="S::simon.moss@northyorks.gov.uk::94e5eb9c-72e8-404b-ac92-07a157b3d89c" providerId="AD" clId="Web-{8E5B0155-2874-4081-A7BE-B880162CE837}" dt="2021-07-23T09:57:10.516" v="69"/>
        <pc:sldMkLst>
          <pc:docMk/>
          <pc:sldMk cId="2953093754" sldId="261"/>
        </pc:sldMkLst>
        <pc:spChg chg="mod">
          <ac:chgData name="Simon Moss" userId="S::simon.moss@northyorks.gov.uk::94e5eb9c-72e8-404b-ac92-07a157b3d89c" providerId="AD" clId="Web-{8E5B0155-2874-4081-A7BE-B880162CE837}" dt="2021-07-23T09:42:17.052" v="33" actId="20577"/>
          <ac:spMkLst>
            <pc:docMk/>
            <pc:sldMk cId="2953093754" sldId="261"/>
            <ac:spMk id="3" creationId="{00000000-0000-0000-0000-000000000000}"/>
          </ac:spMkLst>
        </pc:spChg>
        <pc:graphicFrameChg chg="add del mod modGraphic">
          <ac:chgData name="Simon Moss" userId="S::simon.moss@northyorks.gov.uk::94e5eb9c-72e8-404b-ac92-07a157b3d89c" providerId="AD" clId="Web-{8E5B0155-2874-4081-A7BE-B880162CE837}" dt="2021-07-23T09:47:17.952" v="50"/>
          <ac:graphicFrameMkLst>
            <pc:docMk/>
            <pc:sldMk cId="2953093754" sldId="261"/>
            <ac:graphicFrameMk id="6" creationId="{811FAEAF-8B6E-4E90-948B-D32CA9F31D1C}"/>
          </ac:graphicFrameMkLst>
        </pc:graphicFrameChg>
        <pc:picChg chg="add mod">
          <ac:chgData name="Simon Moss" userId="S::simon.moss@northyorks.gov.uk::94e5eb9c-72e8-404b-ac92-07a157b3d89c" providerId="AD" clId="Web-{8E5B0155-2874-4081-A7BE-B880162CE837}" dt="2021-07-23T09:40:05.189" v="26" actId="1076"/>
          <ac:picMkLst>
            <pc:docMk/>
            <pc:sldMk cId="2953093754" sldId="261"/>
            <ac:picMk id="4" creationId="{0F7BACD9-8599-420E-8D6D-4C5F659A1823}"/>
          </ac:picMkLst>
        </pc:picChg>
        <pc:picChg chg="add del mod">
          <ac:chgData name="Simon Moss" userId="S::simon.moss@northyorks.gov.uk::94e5eb9c-72e8-404b-ac92-07a157b3d89c" providerId="AD" clId="Web-{8E5B0155-2874-4081-A7BE-B880162CE837}" dt="2021-07-23T09:43:03.788" v="37"/>
          <ac:picMkLst>
            <pc:docMk/>
            <pc:sldMk cId="2953093754" sldId="261"/>
            <ac:picMk id="5" creationId="{27640E5D-8C26-4900-93A8-8AB618AC35E3}"/>
          </ac:picMkLst>
        </pc:picChg>
        <pc:picChg chg="add del mod">
          <ac:chgData name="Simon Moss" userId="S::simon.moss@northyorks.gov.uk::94e5eb9c-72e8-404b-ac92-07a157b3d89c" providerId="AD" clId="Web-{8E5B0155-2874-4081-A7BE-B880162CE837}" dt="2021-07-23T09:56:02.608" v="57"/>
          <ac:picMkLst>
            <pc:docMk/>
            <pc:sldMk cId="2953093754" sldId="261"/>
            <ac:picMk id="54" creationId="{1DDED70B-C1AA-4AA9-8288-11A7C813D479}"/>
          </ac:picMkLst>
        </pc:picChg>
        <pc:picChg chg="add del mod">
          <ac:chgData name="Simon Moss" userId="S::simon.moss@northyorks.gov.uk::94e5eb9c-72e8-404b-ac92-07a157b3d89c" providerId="AD" clId="Web-{8E5B0155-2874-4081-A7BE-B880162CE837}" dt="2021-07-23T09:57:10.516" v="69"/>
          <ac:picMkLst>
            <pc:docMk/>
            <pc:sldMk cId="2953093754" sldId="261"/>
            <ac:picMk id="55" creationId="{CDE9BDC2-20AE-4046-86D7-7A3A1664CE51}"/>
          </ac:picMkLst>
        </pc:picChg>
      </pc:sldChg>
    </pc:docChg>
  </pc:docChgLst>
  <pc:docChgLst>
    <pc:chgData name="Neil Irving" userId="S::neil.irving@northyorks.gov.uk::2cc60202-e9e6-4d29-b629-8809ca8e8c8f" providerId="AD" clId="Web-{25C57BEE-9648-4BC8-B47E-B509395F31B7}"/>
    <pc:docChg chg="modSld">
      <pc:chgData name="Neil Irving" userId="S::neil.irving@northyorks.gov.uk::2cc60202-e9e6-4d29-b629-8809ca8e8c8f" providerId="AD" clId="Web-{25C57BEE-9648-4BC8-B47E-B509395F31B7}" dt="2021-07-22T17:02:38.551" v="140" actId="20577"/>
      <pc:docMkLst>
        <pc:docMk/>
      </pc:docMkLst>
      <pc:sldChg chg="modSp">
        <pc:chgData name="Neil Irving" userId="S::neil.irving@northyorks.gov.uk::2cc60202-e9e6-4d29-b629-8809ca8e8c8f" providerId="AD" clId="Web-{25C57BEE-9648-4BC8-B47E-B509395F31B7}" dt="2021-07-22T17:02:38.551" v="140" actId="20577"/>
        <pc:sldMkLst>
          <pc:docMk/>
          <pc:sldMk cId="1665125160" sldId="269"/>
        </pc:sldMkLst>
        <pc:spChg chg="mod">
          <ac:chgData name="Neil Irving" userId="S::neil.irving@northyorks.gov.uk::2cc60202-e9e6-4d29-b629-8809ca8e8c8f" providerId="AD" clId="Web-{25C57BEE-9648-4BC8-B47E-B509395F31B7}" dt="2021-07-22T17:02:38.551" v="140" actId="20577"/>
          <ac:spMkLst>
            <pc:docMk/>
            <pc:sldMk cId="1665125160" sldId="269"/>
            <ac:spMk id="3" creationId="{00000000-0000-0000-0000-000000000000}"/>
          </ac:spMkLst>
        </pc:spChg>
      </pc:sldChg>
    </pc:docChg>
  </pc:docChgLst>
  <pc:docChgLst>
    <pc:chgData name="Neil Irving" userId="S::neil.irving@northyorks.gov.uk::2cc60202-e9e6-4d29-b629-8809ca8e8c8f" providerId="AD" clId="Web-{C9DD07B4-7646-4C31-B714-5D8830B0ECD4}"/>
    <pc:docChg chg="modSld">
      <pc:chgData name="Neil Irving" userId="S::neil.irving@northyorks.gov.uk::2cc60202-e9e6-4d29-b629-8809ca8e8c8f" providerId="AD" clId="Web-{C9DD07B4-7646-4C31-B714-5D8830B0ECD4}" dt="2021-07-22T17:09:53.302" v="91" actId="20577"/>
      <pc:docMkLst>
        <pc:docMk/>
      </pc:docMkLst>
      <pc:sldChg chg="modSp">
        <pc:chgData name="Neil Irving" userId="S::neil.irving@northyorks.gov.uk::2cc60202-e9e6-4d29-b629-8809ca8e8c8f" providerId="AD" clId="Web-{C9DD07B4-7646-4C31-B714-5D8830B0ECD4}" dt="2021-07-22T17:09:53.302" v="91" actId="20577"/>
        <pc:sldMkLst>
          <pc:docMk/>
          <pc:sldMk cId="1665125160" sldId="269"/>
        </pc:sldMkLst>
        <pc:spChg chg="mod">
          <ac:chgData name="Neil Irving" userId="S::neil.irving@northyorks.gov.uk::2cc60202-e9e6-4d29-b629-8809ca8e8c8f" providerId="AD" clId="Web-{C9DD07B4-7646-4C31-B714-5D8830B0ECD4}" dt="2021-07-22T17:09:53.302" v="91" actId="20577"/>
          <ac:spMkLst>
            <pc:docMk/>
            <pc:sldMk cId="1665125160" sldId="269"/>
            <ac:spMk id="3" creationId="{00000000-0000-0000-0000-000000000000}"/>
          </ac:spMkLst>
        </pc:spChg>
      </pc:sldChg>
    </pc:docChg>
  </pc:docChgLst>
  <pc:docChgLst>
    <pc:chgData name="Gemma Dickinson" userId="S::gemma.dickinson@northyorks.gov.uk::1bcf30ee-f01b-41f3-84af-0535dbb3b336" providerId="AD" clId="Web-{09141D12-79D2-46C5-B7E0-C795B2F735A6}"/>
    <pc:docChg chg="modSld sldOrd">
      <pc:chgData name="Gemma Dickinson" userId="S::gemma.dickinson@northyorks.gov.uk::1bcf30ee-f01b-41f3-84af-0535dbb3b336" providerId="AD" clId="Web-{09141D12-79D2-46C5-B7E0-C795B2F735A6}" dt="2021-07-26T18:31:06.845" v="21"/>
      <pc:docMkLst>
        <pc:docMk/>
      </pc:docMkLst>
      <pc:sldChg chg="modSp">
        <pc:chgData name="Gemma Dickinson" userId="S::gemma.dickinson@northyorks.gov.uk::1bcf30ee-f01b-41f3-84af-0535dbb3b336" providerId="AD" clId="Web-{09141D12-79D2-46C5-B7E0-C795B2F735A6}" dt="2021-07-26T18:22:42.003" v="11"/>
        <pc:sldMkLst>
          <pc:docMk/>
          <pc:sldMk cId="3628278549" sldId="258"/>
        </pc:sldMkLst>
        <pc:spChg chg="mod">
          <ac:chgData name="Gemma Dickinson" userId="S::gemma.dickinson@northyorks.gov.uk::1bcf30ee-f01b-41f3-84af-0535dbb3b336" providerId="AD" clId="Web-{09141D12-79D2-46C5-B7E0-C795B2F735A6}" dt="2021-07-26T18:22:42.003" v="11"/>
          <ac:spMkLst>
            <pc:docMk/>
            <pc:sldMk cId="3628278549" sldId="258"/>
            <ac:spMk id="3" creationId="{00000000-0000-0000-0000-000000000000}"/>
          </ac:spMkLst>
        </pc:spChg>
      </pc:sldChg>
      <pc:sldChg chg="modSp ord">
        <pc:chgData name="Gemma Dickinson" userId="S::gemma.dickinson@northyorks.gov.uk::1bcf30ee-f01b-41f3-84af-0535dbb3b336" providerId="AD" clId="Web-{09141D12-79D2-46C5-B7E0-C795B2F735A6}" dt="2021-07-26T18:31:06.845" v="21"/>
        <pc:sldMkLst>
          <pc:docMk/>
          <pc:sldMk cId="3952507987" sldId="284"/>
        </pc:sldMkLst>
        <pc:graphicFrameChg chg="mod">
          <ac:chgData name="Gemma Dickinson" userId="S::gemma.dickinson@northyorks.gov.uk::1bcf30ee-f01b-41f3-84af-0535dbb3b336" providerId="AD" clId="Web-{09141D12-79D2-46C5-B7E0-C795B2F735A6}" dt="2021-07-26T18:20:12.500" v="0" actId="1076"/>
          <ac:graphicFrameMkLst>
            <pc:docMk/>
            <pc:sldMk cId="3952507987" sldId="284"/>
            <ac:graphicFrameMk id="4" creationId="{00000000-0000-0000-0000-000000000000}"/>
          </ac:graphicFrameMkLst>
        </pc:graphicFrameChg>
      </pc:sldChg>
      <pc:sldChg chg="modSp">
        <pc:chgData name="Gemma Dickinson" userId="S::gemma.dickinson@northyorks.gov.uk::1bcf30ee-f01b-41f3-84af-0535dbb3b336" providerId="AD" clId="Web-{09141D12-79D2-46C5-B7E0-C795B2F735A6}" dt="2021-07-26T18:21:02.345" v="3" actId="14100"/>
        <pc:sldMkLst>
          <pc:docMk/>
          <pc:sldMk cId="2289840094" sldId="287"/>
        </pc:sldMkLst>
        <pc:graphicFrameChg chg="mod">
          <ac:chgData name="Gemma Dickinson" userId="S::gemma.dickinson@northyorks.gov.uk::1bcf30ee-f01b-41f3-84af-0535dbb3b336" providerId="AD" clId="Web-{09141D12-79D2-46C5-B7E0-C795B2F735A6}" dt="2021-07-26T18:21:02.345" v="3" actId="14100"/>
          <ac:graphicFrameMkLst>
            <pc:docMk/>
            <pc:sldMk cId="2289840094" sldId="287"/>
            <ac:graphicFrameMk id="7" creationId="{00000000-0000-0000-0000-000000000000}"/>
          </ac:graphicFrameMkLst>
        </pc:graphicFrameChg>
      </pc:sldChg>
      <pc:sldChg chg="modSp">
        <pc:chgData name="Gemma Dickinson" userId="S::gemma.dickinson@northyorks.gov.uk::1bcf30ee-f01b-41f3-84af-0535dbb3b336" providerId="AD" clId="Web-{09141D12-79D2-46C5-B7E0-C795B2F735A6}" dt="2021-07-26T18:21:27.955" v="7" actId="14100"/>
        <pc:sldMkLst>
          <pc:docMk/>
          <pc:sldMk cId="2368501598" sldId="294"/>
        </pc:sldMkLst>
        <pc:graphicFrameChg chg="mod">
          <ac:chgData name="Gemma Dickinson" userId="S::gemma.dickinson@northyorks.gov.uk::1bcf30ee-f01b-41f3-84af-0535dbb3b336" providerId="AD" clId="Web-{09141D12-79D2-46C5-B7E0-C795B2F735A6}" dt="2021-07-26T18:21:11.845" v="5" actId="14100"/>
          <ac:graphicFrameMkLst>
            <pc:docMk/>
            <pc:sldMk cId="2368501598" sldId="294"/>
            <ac:graphicFrameMk id="6" creationId="{00000000-0000-0000-0000-000000000000}"/>
          </ac:graphicFrameMkLst>
        </pc:graphicFrameChg>
        <pc:graphicFrameChg chg="mod">
          <ac:chgData name="Gemma Dickinson" userId="S::gemma.dickinson@northyorks.gov.uk::1bcf30ee-f01b-41f3-84af-0535dbb3b336" providerId="AD" clId="Web-{09141D12-79D2-46C5-B7E0-C795B2F735A6}" dt="2021-07-26T18:21:27.955" v="7" actId="14100"/>
          <ac:graphicFrameMkLst>
            <pc:docMk/>
            <pc:sldMk cId="2368501598" sldId="294"/>
            <ac:graphicFrameMk id="8" creationId="{00000000-0000-0000-0000-000000000000}"/>
          </ac:graphicFrameMkLst>
        </pc:graphicFrameChg>
      </pc:sldChg>
      <pc:sldChg chg="modSp">
        <pc:chgData name="Gemma Dickinson" userId="S::gemma.dickinson@northyorks.gov.uk::1bcf30ee-f01b-41f3-84af-0535dbb3b336" providerId="AD" clId="Web-{09141D12-79D2-46C5-B7E0-C795B2F735A6}" dt="2021-07-26T18:21:45.892" v="9" actId="14100"/>
        <pc:sldMkLst>
          <pc:docMk/>
          <pc:sldMk cId="2999826528" sldId="295"/>
        </pc:sldMkLst>
        <pc:graphicFrameChg chg="mod">
          <ac:chgData name="Gemma Dickinson" userId="S::gemma.dickinson@northyorks.gov.uk::1bcf30ee-f01b-41f3-84af-0535dbb3b336" providerId="AD" clId="Web-{09141D12-79D2-46C5-B7E0-C795B2F735A6}" dt="2021-07-26T18:21:45.892" v="9" actId="14100"/>
          <ac:graphicFrameMkLst>
            <pc:docMk/>
            <pc:sldMk cId="2999826528" sldId="295"/>
            <ac:graphicFrameMk id="7" creationId="{00000000-0000-0000-0000-000000000000}"/>
          </ac:graphicFrameMkLst>
        </pc:graphicFrameChg>
      </pc:sldChg>
      <pc:sldChg chg="modSp ord">
        <pc:chgData name="Gemma Dickinson" userId="S::gemma.dickinson@northyorks.gov.uk::1bcf30ee-f01b-41f3-84af-0535dbb3b336" providerId="AD" clId="Web-{09141D12-79D2-46C5-B7E0-C795B2F735A6}" dt="2021-07-26T18:23:43.900" v="20" actId="14100"/>
        <pc:sldMkLst>
          <pc:docMk/>
          <pc:sldMk cId="465665395" sldId="298"/>
        </pc:sldMkLst>
        <pc:grpChg chg="mod">
          <ac:chgData name="Gemma Dickinson" userId="S::gemma.dickinson@northyorks.gov.uk::1bcf30ee-f01b-41f3-84af-0535dbb3b336" providerId="AD" clId="Web-{09141D12-79D2-46C5-B7E0-C795B2F735A6}" dt="2021-07-26T18:23:43.900" v="20" actId="14100"/>
          <ac:grpSpMkLst>
            <pc:docMk/>
            <pc:sldMk cId="465665395" sldId="298"/>
            <ac:grpSpMk id="8" creationId="{00000000-0000-0000-0000-000000000000}"/>
          </ac:grpSpMkLst>
        </pc:grpChg>
        <pc:grpChg chg="mod">
          <ac:chgData name="Gemma Dickinson" userId="S::gemma.dickinson@northyorks.gov.uk::1bcf30ee-f01b-41f3-84af-0535dbb3b336" providerId="AD" clId="Web-{09141D12-79D2-46C5-B7E0-C795B2F735A6}" dt="2021-07-26T18:23:37.150" v="18" actId="1076"/>
          <ac:grpSpMkLst>
            <pc:docMk/>
            <pc:sldMk cId="465665395" sldId="298"/>
            <ac:grpSpMk id="9" creationId="{00000000-0000-0000-0000-000000000000}"/>
          </ac:grpSpMkLst>
        </pc:grpChg>
        <pc:picChg chg="mod">
          <ac:chgData name="Gemma Dickinson" userId="S::gemma.dickinson@northyorks.gov.uk::1bcf30ee-f01b-41f3-84af-0535dbb3b336" providerId="AD" clId="Web-{09141D12-79D2-46C5-B7E0-C795B2F735A6}" dt="2021-07-26T18:23:04.144" v="13" actId="14100"/>
          <ac:picMkLst>
            <pc:docMk/>
            <pc:sldMk cId="465665395" sldId="298"/>
            <ac:picMk id="3" creationId="{ECC62C82-D47B-4F78-9763-92192620E561}"/>
          </ac:picMkLst>
        </pc:picChg>
      </pc:sldChg>
    </pc:docChg>
  </pc:docChgLst>
  <pc:docChgLst>
    <pc:chgData name="Michael James" userId="S::michael.james@northyorks.gov.uk::b2de5157-5be3-47be-b266-4631ed852068" providerId="AD" clId="Web-{41B6BA86-CD2F-4301-8B67-A7B6399F88EB}"/>
    <pc:docChg chg="addSld modSld sldOrd">
      <pc:chgData name="Michael James" userId="S::michael.james@northyorks.gov.uk::b2de5157-5be3-47be-b266-4631ed852068" providerId="AD" clId="Web-{41B6BA86-CD2F-4301-8B67-A7B6399F88EB}" dt="2021-07-26T14:45:14.667" v="425" actId="20577"/>
      <pc:docMkLst>
        <pc:docMk/>
      </pc:docMkLst>
      <pc:sldChg chg="modSp">
        <pc:chgData name="Michael James" userId="S::michael.james@northyorks.gov.uk::b2de5157-5be3-47be-b266-4631ed852068" providerId="AD" clId="Web-{41B6BA86-CD2F-4301-8B67-A7B6399F88EB}" dt="2021-07-26T14:45:08.635" v="424" actId="20577"/>
        <pc:sldMkLst>
          <pc:docMk/>
          <pc:sldMk cId="2088624587" sldId="270"/>
        </pc:sldMkLst>
        <pc:spChg chg="mod">
          <ac:chgData name="Michael James" userId="S::michael.james@northyorks.gov.uk::b2de5157-5be3-47be-b266-4631ed852068" providerId="AD" clId="Web-{41B6BA86-CD2F-4301-8B67-A7B6399F88EB}" dt="2021-07-26T14:44:39.213" v="415" actId="20577"/>
          <ac:spMkLst>
            <pc:docMk/>
            <pc:sldMk cId="2088624587" sldId="270"/>
            <ac:spMk id="2" creationId="{00000000-0000-0000-0000-000000000000}"/>
          </ac:spMkLst>
        </pc:spChg>
        <pc:spChg chg="mod">
          <ac:chgData name="Michael James" userId="S::michael.james@northyorks.gov.uk::b2de5157-5be3-47be-b266-4631ed852068" providerId="AD" clId="Web-{41B6BA86-CD2F-4301-8B67-A7B6399F88EB}" dt="2021-07-26T14:45:08.635" v="424" actId="20577"/>
          <ac:spMkLst>
            <pc:docMk/>
            <pc:sldMk cId="2088624587" sldId="270"/>
            <ac:spMk id="3" creationId="{00000000-0000-0000-0000-000000000000}"/>
          </ac:spMkLst>
        </pc:spChg>
      </pc:sldChg>
      <pc:sldChg chg="modSp add ord replId">
        <pc:chgData name="Michael James" userId="S::michael.james@northyorks.gov.uk::b2de5157-5be3-47be-b266-4631ed852068" providerId="AD" clId="Web-{41B6BA86-CD2F-4301-8B67-A7B6399F88EB}" dt="2021-07-26T14:45:14.667" v="425" actId="20577"/>
        <pc:sldMkLst>
          <pc:docMk/>
          <pc:sldMk cId="1080853191" sldId="297"/>
        </pc:sldMkLst>
        <pc:spChg chg="mod">
          <ac:chgData name="Michael James" userId="S::michael.james@northyorks.gov.uk::b2de5157-5be3-47be-b266-4631ed852068" providerId="AD" clId="Web-{41B6BA86-CD2F-4301-8B67-A7B6399F88EB}" dt="2021-07-26T14:44:52.588" v="422" actId="20577"/>
          <ac:spMkLst>
            <pc:docMk/>
            <pc:sldMk cId="1080853191" sldId="297"/>
            <ac:spMk id="2" creationId="{00000000-0000-0000-0000-000000000000}"/>
          </ac:spMkLst>
        </pc:spChg>
        <pc:spChg chg="mod">
          <ac:chgData name="Michael James" userId="S::michael.james@northyorks.gov.uk::b2de5157-5be3-47be-b266-4631ed852068" providerId="AD" clId="Web-{41B6BA86-CD2F-4301-8B67-A7B6399F88EB}" dt="2021-07-26T14:45:14.667" v="425" actId="20577"/>
          <ac:spMkLst>
            <pc:docMk/>
            <pc:sldMk cId="1080853191" sldId="297"/>
            <ac:spMk id="3" creationId="{00000000-0000-0000-0000-000000000000}"/>
          </ac:spMkLst>
        </pc:spChg>
      </pc:sldChg>
    </pc:docChg>
  </pc:docChgLst>
  <pc:docChgLst>
    <pc:chgData name="Neil Irving" userId="S::neil.irving@northyorks.gov.uk::2cc60202-e9e6-4d29-b629-8809ca8e8c8f" providerId="AD" clId="Web-{FFD50720-8915-4374-9EF4-B1588E4B185C}"/>
    <pc:docChg chg="modSld">
      <pc:chgData name="Neil Irving" userId="S::neil.irving@northyorks.gov.uk::2cc60202-e9e6-4d29-b629-8809ca8e8c8f" providerId="AD" clId="Web-{FFD50720-8915-4374-9EF4-B1588E4B185C}" dt="2021-07-22T16:43:28.322" v="366" actId="20577"/>
      <pc:docMkLst>
        <pc:docMk/>
      </pc:docMkLst>
      <pc:sldChg chg="modSp">
        <pc:chgData name="Neil Irving" userId="S::neil.irving@northyorks.gov.uk::2cc60202-e9e6-4d29-b629-8809ca8e8c8f" providerId="AD" clId="Web-{FFD50720-8915-4374-9EF4-B1588E4B185C}" dt="2021-07-22T16:43:28.322" v="366" actId="20577"/>
        <pc:sldMkLst>
          <pc:docMk/>
          <pc:sldMk cId="1917014425" sldId="259"/>
        </pc:sldMkLst>
        <pc:spChg chg="mod">
          <ac:chgData name="Neil Irving" userId="S::neil.irving@northyorks.gov.uk::2cc60202-e9e6-4d29-b629-8809ca8e8c8f" providerId="AD" clId="Web-{FFD50720-8915-4374-9EF4-B1588E4B185C}" dt="2021-07-22T16:43:28.322" v="366" actId="20577"/>
          <ac:spMkLst>
            <pc:docMk/>
            <pc:sldMk cId="1917014425" sldId="259"/>
            <ac:spMk id="3" creationId="{00000000-0000-0000-0000-000000000000}"/>
          </ac:spMkLst>
        </pc:spChg>
      </pc:sldChg>
    </pc:docChg>
  </pc:docChgLst>
  <pc:docChgLst>
    <pc:chgData name="Michael James" userId="S::michael.james@northyorks.gov.uk::b2de5157-5be3-47be-b266-4631ed852068" providerId="AD" clId="Web-{624EA0DE-C7D9-4898-B706-9C0DF7040FD4}"/>
    <pc:docChg chg="addSld modSld">
      <pc:chgData name="Michael James" userId="S::michael.james@northyorks.gov.uk::b2de5157-5be3-47be-b266-4631ed852068" providerId="AD" clId="Web-{624EA0DE-C7D9-4898-B706-9C0DF7040FD4}" dt="2021-07-26T13:59:37.592" v="185" actId="20577"/>
      <pc:docMkLst>
        <pc:docMk/>
      </pc:docMkLst>
      <pc:sldChg chg="modSp">
        <pc:chgData name="Michael James" userId="S::michael.james@northyorks.gov.uk::b2de5157-5be3-47be-b266-4631ed852068" providerId="AD" clId="Web-{624EA0DE-C7D9-4898-B706-9C0DF7040FD4}" dt="2021-07-26T13:55:28.009" v="150" actId="20577"/>
        <pc:sldMkLst>
          <pc:docMk/>
          <pc:sldMk cId="2088624587" sldId="270"/>
        </pc:sldMkLst>
        <pc:spChg chg="mod">
          <ac:chgData name="Michael James" userId="S::michael.james@northyorks.gov.uk::b2de5157-5be3-47be-b266-4631ed852068" providerId="AD" clId="Web-{624EA0DE-C7D9-4898-B706-9C0DF7040FD4}" dt="2021-07-26T13:55:28.009" v="150" actId="20577"/>
          <ac:spMkLst>
            <pc:docMk/>
            <pc:sldMk cId="2088624587" sldId="270"/>
            <ac:spMk id="3" creationId="{00000000-0000-0000-0000-000000000000}"/>
          </ac:spMkLst>
        </pc:spChg>
      </pc:sldChg>
      <pc:sldChg chg="modSp add replId">
        <pc:chgData name="Michael James" userId="S::michael.james@northyorks.gov.uk::b2de5157-5be3-47be-b266-4631ed852068" providerId="AD" clId="Web-{624EA0DE-C7D9-4898-B706-9C0DF7040FD4}" dt="2021-07-26T13:59:37.592" v="185" actId="20577"/>
        <pc:sldMkLst>
          <pc:docMk/>
          <pc:sldMk cId="3352018233" sldId="296"/>
        </pc:sldMkLst>
        <pc:spChg chg="mod">
          <ac:chgData name="Michael James" userId="S::michael.james@northyorks.gov.uk::b2de5157-5be3-47be-b266-4631ed852068" providerId="AD" clId="Web-{624EA0DE-C7D9-4898-B706-9C0DF7040FD4}" dt="2021-07-26T13:59:37.592" v="185" actId="20577"/>
          <ac:spMkLst>
            <pc:docMk/>
            <pc:sldMk cId="3352018233" sldId="296"/>
            <ac:spMk id="3" creationId="{00000000-0000-0000-0000-000000000000}"/>
          </ac:spMkLst>
        </pc:spChg>
      </pc:sldChg>
    </pc:docChg>
  </pc:docChgLst>
  <pc:docChgLst>
    <pc:chgData name="Jessica Highfield" userId="S::jessica.highfield@northyorks.gov.uk::d1738752-b9ac-449d-b6f9-f8e8572910f8" providerId="AD" clId="Web-{A2F75C3A-ED7C-4B37-BA99-28C3C39D2ED2}"/>
    <pc:docChg chg="addSld modSld sldOrd">
      <pc:chgData name="Jessica Highfield" userId="S::jessica.highfield@northyorks.gov.uk::d1738752-b9ac-449d-b6f9-f8e8572910f8" providerId="AD" clId="Web-{A2F75C3A-ED7C-4B37-BA99-28C3C39D2ED2}" dt="2021-07-26T15:25:33.063" v="33"/>
      <pc:docMkLst>
        <pc:docMk/>
      </pc:docMkLst>
      <pc:sldChg chg="addSp delSp modSp new ord">
        <pc:chgData name="Jessica Highfield" userId="S::jessica.highfield@northyorks.gov.uk::d1738752-b9ac-449d-b6f9-f8e8572910f8" providerId="AD" clId="Web-{A2F75C3A-ED7C-4B37-BA99-28C3C39D2ED2}" dt="2021-07-26T15:25:33.063" v="33"/>
        <pc:sldMkLst>
          <pc:docMk/>
          <pc:sldMk cId="465665395" sldId="298"/>
        </pc:sldMkLst>
        <pc:spChg chg="mod">
          <ac:chgData name="Jessica Highfield" userId="S::jessica.highfield@northyorks.gov.uk::d1738752-b9ac-449d-b6f9-f8e8572910f8" providerId="AD" clId="Web-{A2F75C3A-ED7C-4B37-BA99-28C3C39D2ED2}" dt="2021-07-26T15:21:23.221" v="9" actId="20577"/>
          <ac:spMkLst>
            <pc:docMk/>
            <pc:sldMk cId="465665395" sldId="298"/>
            <ac:spMk id="2" creationId="{61C0F2C0-9874-471E-87D2-2A80AA278272}"/>
          </ac:spMkLst>
        </pc:spChg>
        <pc:spChg chg="del">
          <ac:chgData name="Jessica Highfield" userId="S::jessica.highfield@northyorks.gov.uk::d1738752-b9ac-449d-b6f9-f8e8572910f8" providerId="AD" clId="Web-{A2F75C3A-ED7C-4B37-BA99-28C3C39D2ED2}" dt="2021-07-26T15:21:24.455" v="10"/>
          <ac:spMkLst>
            <pc:docMk/>
            <pc:sldMk cId="465665395" sldId="298"/>
            <ac:spMk id="3" creationId="{EF242033-6306-4CE2-B497-81E3E15F725A}"/>
          </ac:spMkLst>
        </pc:spChg>
        <pc:picChg chg="add del mod modCrop">
          <ac:chgData name="Jessica Highfield" userId="S::jessica.highfield@northyorks.gov.uk::d1738752-b9ac-449d-b6f9-f8e8572910f8" providerId="AD" clId="Web-{A2F75C3A-ED7C-4B37-BA99-28C3C39D2ED2}" dt="2021-07-26T15:25:31.923" v="32"/>
          <ac:picMkLst>
            <pc:docMk/>
            <pc:sldMk cId="465665395" sldId="298"/>
            <ac:picMk id="4" creationId="{2526D3D2-EFAB-4285-803C-D8723EB4E06D}"/>
          </ac:picMkLst>
        </pc:picChg>
        <pc:picChg chg="add del mod modCrop">
          <ac:chgData name="Jessica Highfield" userId="S::jessica.highfield@northyorks.gov.uk::d1738752-b9ac-449d-b6f9-f8e8572910f8" providerId="AD" clId="Web-{A2F75C3A-ED7C-4B37-BA99-28C3C39D2ED2}" dt="2021-07-26T15:25:33.063" v="33"/>
          <ac:picMkLst>
            <pc:docMk/>
            <pc:sldMk cId="465665395" sldId="298"/>
            <ac:picMk id="5" creationId="{B1C0B720-39AC-4A26-AE68-A2878619C294}"/>
          </ac:picMkLst>
        </pc:picChg>
        <pc:picChg chg="add mod">
          <ac:chgData name="Jessica Highfield" userId="S::jessica.highfield@northyorks.gov.uk::d1738752-b9ac-449d-b6f9-f8e8572910f8" providerId="AD" clId="Web-{A2F75C3A-ED7C-4B37-BA99-28C3C39D2ED2}" dt="2021-07-26T15:24:36.060" v="25" actId="14100"/>
          <ac:picMkLst>
            <pc:docMk/>
            <pc:sldMk cId="465665395" sldId="298"/>
            <ac:picMk id="6" creationId="{77BE2B9B-A18E-42F4-B943-D0C744214440}"/>
          </ac:picMkLst>
        </pc:picChg>
        <pc:picChg chg="add mod">
          <ac:chgData name="Jessica Highfield" userId="S::jessica.highfield@northyorks.gov.uk::d1738752-b9ac-449d-b6f9-f8e8572910f8" providerId="AD" clId="Web-{A2F75C3A-ED7C-4B37-BA99-28C3C39D2ED2}" dt="2021-07-26T15:24:30.794" v="23" actId="1076"/>
          <ac:picMkLst>
            <pc:docMk/>
            <pc:sldMk cId="465665395" sldId="298"/>
            <ac:picMk id="7" creationId="{6737F6B5-F86F-4D1E-B0D9-B52739473543}"/>
          </ac:picMkLst>
        </pc:picChg>
      </pc:sldChg>
    </pc:docChg>
  </pc:docChgLst>
  <pc:docChgLst>
    <pc:chgData name="Michael James" userId="S::michael.james@northyorks.gov.uk::b2de5157-5be3-47be-b266-4631ed852068" providerId="AD" clId="Web-{A8146FD8-7B48-4C73-A610-D1C708F6B043}"/>
    <pc:docChg chg="modSld">
      <pc:chgData name="Michael James" userId="S::michael.james@northyorks.gov.uk::b2de5157-5be3-47be-b266-4631ed852068" providerId="AD" clId="Web-{A8146FD8-7B48-4C73-A610-D1C708F6B043}" dt="2021-07-26T16:12:05.555" v="24" actId="14100"/>
      <pc:docMkLst>
        <pc:docMk/>
      </pc:docMkLst>
      <pc:sldChg chg="addSp delSp modSp">
        <pc:chgData name="Michael James" userId="S::michael.james@northyorks.gov.uk::b2de5157-5be3-47be-b266-4631ed852068" providerId="AD" clId="Web-{A8146FD8-7B48-4C73-A610-D1C708F6B043}" dt="2021-07-26T16:12:05.555" v="24" actId="14100"/>
        <pc:sldMkLst>
          <pc:docMk/>
          <pc:sldMk cId="3352018233" sldId="296"/>
        </pc:sldMkLst>
        <pc:spChg chg="del mod">
          <ac:chgData name="Michael James" userId="S::michael.james@northyorks.gov.uk::b2de5157-5be3-47be-b266-4631ed852068" providerId="AD" clId="Web-{A8146FD8-7B48-4C73-A610-D1C708F6B043}" dt="2021-07-26T16:11:53.335" v="18"/>
          <ac:spMkLst>
            <pc:docMk/>
            <pc:sldMk cId="3352018233" sldId="296"/>
            <ac:spMk id="3" creationId="{00000000-0000-0000-0000-000000000000}"/>
          </ac:spMkLst>
        </pc:spChg>
        <pc:picChg chg="add mod">
          <ac:chgData name="Michael James" userId="S::michael.james@northyorks.gov.uk::b2de5157-5be3-47be-b266-4631ed852068" providerId="AD" clId="Web-{A8146FD8-7B48-4C73-A610-D1C708F6B043}" dt="2021-07-26T16:12:05.555" v="24" actId="14100"/>
          <ac:picMkLst>
            <pc:docMk/>
            <pc:sldMk cId="3352018233" sldId="296"/>
            <ac:picMk id="4" creationId="{83580D3C-0C6E-4AEB-9B23-89EA52D31036}"/>
          </ac:picMkLst>
        </pc:picChg>
      </pc:sldChg>
    </pc:docChg>
  </pc:docChgLst>
  <pc:docChgLst>
    <pc:chgData name="Neil Irving" userId="S::neil.irving@northyorks.gov.uk::2cc60202-e9e6-4d29-b629-8809ca8e8c8f" providerId="AD" clId="Web-{E5E45C80-DFF8-404D-A8BE-6C91BA7BCF1C}"/>
    <pc:docChg chg="modSld">
      <pc:chgData name="Neil Irving" userId="S::neil.irving@northyorks.gov.uk::2cc60202-e9e6-4d29-b629-8809ca8e8c8f" providerId="AD" clId="Web-{E5E45C80-DFF8-404D-A8BE-6C91BA7BCF1C}" dt="2021-07-22T16:47:36.655" v="75" actId="20577"/>
      <pc:docMkLst>
        <pc:docMk/>
      </pc:docMkLst>
      <pc:sldChg chg="modSp">
        <pc:chgData name="Neil Irving" userId="S::neil.irving@northyorks.gov.uk::2cc60202-e9e6-4d29-b629-8809ca8e8c8f" providerId="AD" clId="Web-{E5E45C80-DFF8-404D-A8BE-6C91BA7BCF1C}" dt="2021-07-22T16:47:36.655" v="75" actId="20577"/>
        <pc:sldMkLst>
          <pc:docMk/>
          <pc:sldMk cId="1917014425" sldId="259"/>
        </pc:sldMkLst>
        <pc:spChg chg="mod">
          <ac:chgData name="Neil Irving" userId="S::neil.irving@northyorks.gov.uk::2cc60202-e9e6-4d29-b629-8809ca8e8c8f" providerId="AD" clId="Web-{E5E45C80-DFF8-404D-A8BE-6C91BA7BCF1C}" dt="2021-07-22T16:47:36.655" v="75" actId="20577"/>
          <ac:spMkLst>
            <pc:docMk/>
            <pc:sldMk cId="1917014425" sldId="259"/>
            <ac:spMk id="3" creationId="{00000000-0000-0000-0000-000000000000}"/>
          </ac:spMkLst>
        </pc:spChg>
      </pc:sldChg>
    </pc:docChg>
  </pc:docChgLst>
  <pc:docChgLst>
    <pc:chgData name="Neil Irving" userId="S::neil.irving@northyorks.gov.uk::2cc60202-e9e6-4d29-b629-8809ca8e8c8f" providerId="AD" clId="Web-{6056E115-2BEB-4C4C-88E1-8FF4CDAC852A}"/>
    <pc:docChg chg="modSld">
      <pc:chgData name="Neil Irving" userId="S::neil.irving@northyorks.gov.uk::2cc60202-e9e6-4d29-b629-8809ca8e8c8f" providerId="AD" clId="Web-{6056E115-2BEB-4C4C-88E1-8FF4CDAC852A}" dt="2021-07-22T17:04:35.569" v="87" actId="20577"/>
      <pc:docMkLst>
        <pc:docMk/>
      </pc:docMkLst>
      <pc:sldChg chg="modSp">
        <pc:chgData name="Neil Irving" userId="S::neil.irving@northyorks.gov.uk::2cc60202-e9e6-4d29-b629-8809ca8e8c8f" providerId="AD" clId="Web-{6056E115-2BEB-4C4C-88E1-8FF4CDAC852A}" dt="2021-07-22T17:04:35.569" v="87" actId="20577"/>
        <pc:sldMkLst>
          <pc:docMk/>
          <pc:sldMk cId="1665125160" sldId="269"/>
        </pc:sldMkLst>
        <pc:spChg chg="mod">
          <ac:chgData name="Neil Irving" userId="S::neil.irving@northyorks.gov.uk::2cc60202-e9e6-4d29-b629-8809ca8e8c8f" providerId="AD" clId="Web-{6056E115-2BEB-4C4C-88E1-8FF4CDAC852A}" dt="2021-07-22T17:04:35.569" v="87" actId="20577"/>
          <ac:spMkLst>
            <pc:docMk/>
            <pc:sldMk cId="1665125160" sldId="269"/>
            <ac:spMk id="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gdickin1\AppData\Local\Microsoft\Windows\INetCache\Content.Outlook\K09ISH5W\Tables%20public%20consultation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gdickin1\AppData\Local\Microsoft\Windows\INetCache\Content.Outlook\K09ISH5W\Tables%20public%20consultation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Relationship Id="rId4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/>
              <a:t>Will the proposal improve local government and service delivery</a:t>
            </a:r>
            <a:r>
              <a:rPr lang="en-GB" sz="2000" baseline="0"/>
              <a:t> across each area?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'[Tables public consultation.xlsx]Sheet1'!$B$1</c:f>
              <c:strCache>
                <c:ptCount val="1"/>
                <c:pt idx="0">
                  <c:v>Single Unitary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'[Tables public consultation.xlsx]Sheet1'!$A$2:$A$9</c:f>
              <c:strCache>
                <c:ptCount val="8"/>
                <c:pt idx="0">
                  <c:v>Residents</c:v>
                </c:pt>
                <c:pt idx="1">
                  <c:v>Business</c:v>
                </c:pt>
                <c:pt idx="2">
                  <c:v>Principal Councils</c:v>
                </c:pt>
                <c:pt idx="3">
                  <c:v>Parish/ Town councils</c:v>
                </c:pt>
                <c:pt idx="4">
                  <c:v>Local government organisation </c:v>
                </c:pt>
                <c:pt idx="5">
                  <c:v>Health Organisations</c:v>
                </c:pt>
                <c:pt idx="6">
                  <c:v>Education Organisations</c:v>
                </c:pt>
                <c:pt idx="7">
                  <c:v>Other</c:v>
                </c:pt>
              </c:strCache>
            </c:strRef>
          </c:cat>
          <c:val>
            <c:numRef>
              <c:f>'[Tables public consultation.xlsx]Sheet1'!$B$2:$B$9</c:f>
              <c:numCache>
                <c:formatCode>0%</c:formatCode>
                <c:ptCount val="8"/>
                <c:pt idx="0">
                  <c:v>0.52</c:v>
                </c:pt>
                <c:pt idx="1">
                  <c:v>0.48</c:v>
                </c:pt>
                <c:pt idx="2">
                  <c:v>0.79</c:v>
                </c:pt>
                <c:pt idx="3">
                  <c:v>0.31</c:v>
                </c:pt>
                <c:pt idx="4">
                  <c:v>0.77</c:v>
                </c:pt>
                <c:pt idx="5">
                  <c:v>0.63</c:v>
                </c:pt>
                <c:pt idx="6">
                  <c:v>0.75</c:v>
                </c:pt>
                <c:pt idx="7">
                  <c:v>0.52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08-4166-81E4-4191BD87FA71}"/>
            </c:ext>
          </c:extLst>
        </c:ser>
        <c:ser>
          <c:idx val="1"/>
          <c:order val="1"/>
          <c:tx>
            <c:strRef>
              <c:f>'[Tables public consultation.xlsx]Sheet1'!$C$1</c:f>
              <c:strCache>
                <c:ptCount val="1"/>
                <c:pt idx="0">
                  <c:v>East/ West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'[Tables public consultation.xlsx]Sheet1'!$A$2:$A$9</c:f>
              <c:strCache>
                <c:ptCount val="8"/>
                <c:pt idx="0">
                  <c:v>Residents</c:v>
                </c:pt>
                <c:pt idx="1">
                  <c:v>Business</c:v>
                </c:pt>
                <c:pt idx="2">
                  <c:v>Principal Councils</c:v>
                </c:pt>
                <c:pt idx="3">
                  <c:v>Parish/ Town councils</c:v>
                </c:pt>
                <c:pt idx="4">
                  <c:v>Local government organisation </c:v>
                </c:pt>
                <c:pt idx="5">
                  <c:v>Health Organisations</c:v>
                </c:pt>
                <c:pt idx="6">
                  <c:v>Education Organisations</c:v>
                </c:pt>
                <c:pt idx="7">
                  <c:v>Other</c:v>
                </c:pt>
              </c:strCache>
            </c:strRef>
          </c:cat>
          <c:val>
            <c:numRef>
              <c:f>'[Tables public consultation.xlsx]Sheet1'!$C$2:$C$9</c:f>
              <c:numCache>
                <c:formatCode>0%</c:formatCode>
                <c:ptCount val="8"/>
                <c:pt idx="0">
                  <c:v>0.27</c:v>
                </c:pt>
                <c:pt idx="1">
                  <c:v>0.28000000000000003</c:v>
                </c:pt>
                <c:pt idx="2">
                  <c:v>0.18</c:v>
                </c:pt>
                <c:pt idx="3">
                  <c:v>0.39</c:v>
                </c:pt>
                <c:pt idx="4">
                  <c:v>0.26</c:v>
                </c:pt>
                <c:pt idx="5">
                  <c:v>0</c:v>
                </c:pt>
                <c:pt idx="6">
                  <c:v>0.08</c:v>
                </c:pt>
                <c:pt idx="7">
                  <c:v>0.23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208-4166-81E4-4191BD87FA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520128"/>
        <c:axId val="41538304"/>
      </c:barChart>
      <c:catAx>
        <c:axId val="415201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38304"/>
        <c:crosses val="autoZero"/>
        <c:auto val="1"/>
        <c:lblAlgn val="ctr"/>
        <c:lblOffset val="100"/>
        <c:noMultiLvlLbl val="0"/>
      </c:catAx>
      <c:valAx>
        <c:axId val="41538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20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/>
              <a:t>The proposed geographic footprint will improve</a:t>
            </a:r>
            <a:r>
              <a:rPr lang="en-GB" sz="2000" baseline="0"/>
              <a:t> services</a:t>
            </a:r>
            <a:endParaRPr lang="en-GB" sz="200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'[Tables public consultation.xlsx]Sheet1'!$B$12</c:f>
              <c:strCache>
                <c:ptCount val="1"/>
                <c:pt idx="0">
                  <c:v>Single Unitary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'[Tables public consultation.xlsx]Sheet1'!$A$13:$A$17,'[Tables public consultation.xlsx]Sheet1'!$A$19</c:f>
              <c:strCache>
                <c:ptCount val="6"/>
                <c:pt idx="0">
                  <c:v>Residents</c:v>
                </c:pt>
                <c:pt idx="1">
                  <c:v>Business Bodies</c:v>
                </c:pt>
                <c:pt idx="2">
                  <c:v>Principal Councils</c:v>
                </c:pt>
                <c:pt idx="3">
                  <c:v>Parish and Town Councils</c:v>
                </c:pt>
                <c:pt idx="4">
                  <c:v>Local Government Organisation</c:v>
                </c:pt>
                <c:pt idx="5">
                  <c:v>Other </c:v>
                </c:pt>
              </c:strCache>
            </c:strRef>
          </c:cat>
          <c:val>
            <c:numRef>
              <c:f>'[Tables public consultation.xlsx]Sheet1'!$B$13:$B$17,'[Tables public consultation.xlsx]Sheet1'!$B$19</c:f>
              <c:numCache>
                <c:formatCode>0%</c:formatCode>
                <c:ptCount val="6"/>
                <c:pt idx="0">
                  <c:v>0.47</c:v>
                </c:pt>
                <c:pt idx="1">
                  <c:v>0.38</c:v>
                </c:pt>
                <c:pt idx="2">
                  <c:v>0.69</c:v>
                </c:pt>
                <c:pt idx="3">
                  <c:v>0.28999999999999998</c:v>
                </c:pt>
                <c:pt idx="4">
                  <c:v>0.71</c:v>
                </c:pt>
                <c:pt idx="5">
                  <c:v>0.44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F0C-48FB-BBE4-326A0619F55E}"/>
            </c:ext>
          </c:extLst>
        </c:ser>
        <c:ser>
          <c:idx val="1"/>
          <c:order val="1"/>
          <c:tx>
            <c:strRef>
              <c:f>'[Tables public consultation.xlsx]Sheet1'!$C$12</c:f>
              <c:strCache>
                <c:ptCount val="1"/>
                <c:pt idx="0">
                  <c:v>East/ West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'[Tables public consultation.xlsx]Sheet1'!$A$13:$A$17,'[Tables public consultation.xlsx]Sheet1'!$A$19</c:f>
              <c:strCache>
                <c:ptCount val="6"/>
                <c:pt idx="0">
                  <c:v>Residents</c:v>
                </c:pt>
                <c:pt idx="1">
                  <c:v>Business Bodies</c:v>
                </c:pt>
                <c:pt idx="2">
                  <c:v>Principal Councils</c:v>
                </c:pt>
                <c:pt idx="3">
                  <c:v>Parish and Town Councils</c:v>
                </c:pt>
                <c:pt idx="4">
                  <c:v>Local Government Organisation</c:v>
                </c:pt>
                <c:pt idx="5">
                  <c:v>Other </c:v>
                </c:pt>
              </c:strCache>
            </c:strRef>
          </c:cat>
          <c:val>
            <c:numRef>
              <c:f>'[Tables public consultation.xlsx]Sheet1'!$C$13:$C$17,'[Tables public consultation.xlsx]Sheet1'!$C$19</c:f>
              <c:numCache>
                <c:formatCode>0%</c:formatCode>
                <c:ptCount val="6"/>
                <c:pt idx="0">
                  <c:v>0.25</c:v>
                </c:pt>
                <c:pt idx="1">
                  <c:v>0.28999999999999998</c:v>
                </c:pt>
                <c:pt idx="2">
                  <c:v>0.2</c:v>
                </c:pt>
                <c:pt idx="3">
                  <c:v>0.33</c:v>
                </c:pt>
                <c:pt idx="4" formatCode="General">
                  <c:v>0</c:v>
                </c:pt>
                <c:pt idx="5">
                  <c:v>0.21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F0C-48FB-BBE4-326A0619F5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3364736"/>
        <c:axId val="43366272"/>
      </c:barChart>
      <c:catAx>
        <c:axId val="43364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66272"/>
        <c:crosses val="autoZero"/>
        <c:auto val="1"/>
        <c:lblAlgn val="ctr"/>
        <c:lblOffset val="100"/>
        <c:noMultiLvlLbl val="0"/>
      </c:catAx>
      <c:valAx>
        <c:axId val="43366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64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/>
              <a:t>Credible Geography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'[Tables public consultation.xlsx]Sheet1'!$B$36</c:f>
              <c:strCache>
                <c:ptCount val="1"/>
                <c:pt idx="0">
                  <c:v>Single Unitary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'[Tables public consultation.xlsx]Sheet1'!$A$37,'[Tables public consultation.xlsx]Sheet1'!$A$39:$A$41,'[Tables public consultation.xlsx]Sheet1'!$A$43</c:f>
              <c:strCache>
                <c:ptCount val="5"/>
                <c:pt idx="0">
                  <c:v>Residents (living in the area)</c:v>
                </c:pt>
                <c:pt idx="1">
                  <c:v>Principal Councils</c:v>
                </c:pt>
                <c:pt idx="2">
                  <c:v>Parish and Town Councils</c:v>
                </c:pt>
                <c:pt idx="3">
                  <c:v>Local government Organisation </c:v>
                </c:pt>
                <c:pt idx="4">
                  <c:v>Other</c:v>
                </c:pt>
              </c:strCache>
            </c:strRef>
          </c:cat>
          <c:val>
            <c:numRef>
              <c:f>'[Tables public consultation.xlsx]Sheet1'!$B$37,'[Tables public consultation.xlsx]Sheet1'!$B$39:$B$41,'[Tables public consultation.xlsx]Sheet1'!$B$43</c:f>
              <c:numCache>
                <c:formatCode>0%</c:formatCode>
                <c:ptCount val="5"/>
                <c:pt idx="0">
                  <c:v>0.53</c:v>
                </c:pt>
                <c:pt idx="1">
                  <c:v>0.76</c:v>
                </c:pt>
                <c:pt idx="2">
                  <c:v>0.33</c:v>
                </c:pt>
                <c:pt idx="3">
                  <c:v>0.74</c:v>
                </c:pt>
                <c:pt idx="4">
                  <c:v>0.46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889-4D0F-9D98-8EA81B756ECC}"/>
            </c:ext>
          </c:extLst>
        </c:ser>
        <c:ser>
          <c:idx val="1"/>
          <c:order val="1"/>
          <c:tx>
            <c:strRef>
              <c:f>'[Tables public consultation.xlsx]Sheet1'!$C$36</c:f>
              <c:strCache>
                <c:ptCount val="1"/>
                <c:pt idx="0">
                  <c:v>East/West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'[Tables public consultation.xlsx]Sheet1'!$A$37,'[Tables public consultation.xlsx]Sheet1'!$A$39:$A$41,'[Tables public consultation.xlsx]Sheet1'!$A$43</c:f>
              <c:strCache>
                <c:ptCount val="5"/>
                <c:pt idx="0">
                  <c:v>Residents (living in the area)</c:v>
                </c:pt>
                <c:pt idx="1">
                  <c:v>Principal Councils</c:v>
                </c:pt>
                <c:pt idx="2">
                  <c:v>Parish and Town Councils</c:v>
                </c:pt>
                <c:pt idx="3">
                  <c:v>Local government Organisation </c:v>
                </c:pt>
                <c:pt idx="4">
                  <c:v>Other</c:v>
                </c:pt>
              </c:strCache>
            </c:strRef>
          </c:cat>
          <c:val>
            <c:numRef>
              <c:f>'[Tables public consultation.xlsx]Sheet1'!$C$37,'[Tables public consultation.xlsx]Sheet1'!$C$39:$C$41,'[Tables public consultation.xlsx]Sheet1'!$C$43</c:f>
              <c:numCache>
                <c:formatCode>0%</c:formatCode>
                <c:ptCount val="5"/>
                <c:pt idx="0">
                  <c:v>0.32</c:v>
                </c:pt>
                <c:pt idx="1">
                  <c:v>0.26</c:v>
                </c:pt>
                <c:pt idx="2">
                  <c:v>0.4</c:v>
                </c:pt>
                <c:pt idx="3">
                  <c:v>0.26</c:v>
                </c:pt>
                <c:pt idx="4">
                  <c:v>0.24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889-4D0F-9D98-8EA81B756E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3597184"/>
        <c:axId val="43603072"/>
      </c:barChart>
      <c:catAx>
        <c:axId val="43597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603072"/>
        <c:crosses val="autoZero"/>
        <c:auto val="1"/>
        <c:lblAlgn val="ctr"/>
        <c:lblOffset val="100"/>
        <c:noMultiLvlLbl val="0"/>
      </c:catAx>
      <c:valAx>
        <c:axId val="436030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97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/>
              <a:t>Overall Support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'[Tables public consultation.xlsx]Sheet1'!$B$26</c:f>
              <c:strCache>
                <c:ptCount val="1"/>
                <c:pt idx="0">
                  <c:v>Single Unitary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'[Tables public consultation.xlsx]Sheet1'!$A$27:$A$33</c:f>
              <c:strCache>
                <c:ptCount val="7"/>
                <c:pt idx="0">
                  <c:v>Residents (living in the area)</c:v>
                </c:pt>
                <c:pt idx="1">
                  <c:v>Business Bodies</c:v>
                </c:pt>
                <c:pt idx="2">
                  <c:v>Principal Councils</c:v>
                </c:pt>
                <c:pt idx="3">
                  <c:v>Parish and Town Councils</c:v>
                </c:pt>
                <c:pt idx="4">
                  <c:v>Local government organisation</c:v>
                </c:pt>
                <c:pt idx="5">
                  <c:v>Health</c:v>
                </c:pt>
                <c:pt idx="6">
                  <c:v>Educational Organisations</c:v>
                </c:pt>
              </c:strCache>
            </c:strRef>
          </c:cat>
          <c:val>
            <c:numRef>
              <c:f>'[Tables public consultation.xlsx]Sheet1'!$B$27:$B$33</c:f>
              <c:numCache>
                <c:formatCode>0%</c:formatCode>
                <c:ptCount val="7"/>
                <c:pt idx="0">
                  <c:v>0.53</c:v>
                </c:pt>
                <c:pt idx="1">
                  <c:v>0.52</c:v>
                </c:pt>
                <c:pt idx="2">
                  <c:v>0.8</c:v>
                </c:pt>
                <c:pt idx="3">
                  <c:v>0.39</c:v>
                </c:pt>
                <c:pt idx="4">
                  <c:v>0.77</c:v>
                </c:pt>
                <c:pt idx="5">
                  <c:v>0.68</c:v>
                </c:pt>
                <c:pt idx="6">
                  <c:v>0.75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AD5-4AB0-80E8-C1FC6B86577A}"/>
            </c:ext>
          </c:extLst>
        </c:ser>
        <c:ser>
          <c:idx val="1"/>
          <c:order val="1"/>
          <c:tx>
            <c:strRef>
              <c:f>'[Tables public consultation.xlsx]Sheet1'!$C$26</c:f>
              <c:strCache>
                <c:ptCount val="1"/>
                <c:pt idx="0">
                  <c:v>East/ West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'[Tables public consultation.xlsx]Sheet1'!$A$27:$A$33</c:f>
              <c:strCache>
                <c:ptCount val="7"/>
                <c:pt idx="0">
                  <c:v>Residents (living in the area)</c:v>
                </c:pt>
                <c:pt idx="1">
                  <c:v>Business Bodies</c:v>
                </c:pt>
                <c:pt idx="2">
                  <c:v>Principal Councils</c:v>
                </c:pt>
                <c:pt idx="3">
                  <c:v>Parish and Town Councils</c:v>
                </c:pt>
                <c:pt idx="4">
                  <c:v>Local government organisation</c:v>
                </c:pt>
                <c:pt idx="5">
                  <c:v>Health</c:v>
                </c:pt>
                <c:pt idx="6">
                  <c:v>Educational Organisations</c:v>
                </c:pt>
              </c:strCache>
            </c:strRef>
          </c:cat>
          <c:val>
            <c:numRef>
              <c:f>'[Tables public consultation.xlsx]Sheet1'!$C$27:$C$33</c:f>
              <c:numCache>
                <c:formatCode>0%</c:formatCode>
                <c:ptCount val="7"/>
                <c:pt idx="0">
                  <c:v>0.27</c:v>
                </c:pt>
                <c:pt idx="1">
                  <c:v>0.45</c:v>
                </c:pt>
                <c:pt idx="2">
                  <c:v>0.2</c:v>
                </c:pt>
                <c:pt idx="3">
                  <c:v>0.5</c:v>
                </c:pt>
                <c:pt idx="4" formatCode="General">
                  <c:v>0</c:v>
                </c:pt>
                <c:pt idx="5" formatCode="General">
                  <c:v>0</c:v>
                </c:pt>
                <c:pt idx="6" formatCode="General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AD5-4AB0-80E8-C1FC6B8657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615936"/>
        <c:axId val="42617472"/>
      </c:barChart>
      <c:catAx>
        <c:axId val="42615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617472"/>
        <c:crosses val="autoZero"/>
        <c:auto val="1"/>
        <c:lblAlgn val="ctr"/>
        <c:lblOffset val="100"/>
        <c:noMultiLvlLbl val="0"/>
      </c:catAx>
      <c:valAx>
        <c:axId val="42617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615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2A1B9-EE05-45F2-B312-6464E9E23FE1}" type="datetimeFigureOut">
              <a:rPr lang="en-GB" smtClean="0"/>
              <a:t>29/07/2021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11270D-D0BB-4104-9072-07DB61D638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838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1270D-D0BB-4104-9072-07DB61D638A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558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1270D-D0BB-4104-9072-07DB61D638A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099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1270D-D0BB-4104-9072-07DB61D638A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480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1270D-D0BB-4104-9072-07DB61D638A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025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321" y="1997317"/>
            <a:ext cx="10653183" cy="581818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0200" y="2954888"/>
            <a:ext cx="9738784" cy="447113"/>
          </a:xfrm>
          <a:prstGeom prst="rect">
            <a:avLst/>
          </a:prstGeom>
        </p:spPr>
        <p:txBody>
          <a:bodyPr/>
          <a:lstStyle>
            <a:lvl1pPr marL="0" indent="0" algn="l">
              <a:buFont typeface="Wingdings" pitchFamily="2" charset="2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343189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4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321" y="638417"/>
            <a:ext cx="10653183" cy="581818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43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0200" y="1595988"/>
            <a:ext cx="10640304" cy="448712"/>
          </a:xfrm>
          <a:prstGeom prst="rect">
            <a:avLst/>
          </a:prstGeom>
        </p:spPr>
        <p:txBody>
          <a:bodyPr/>
          <a:lstStyle>
            <a:lvl1pPr marL="342900" marR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C4592"/>
              </a:buClr>
              <a:buSzPct val="50000"/>
              <a:buFont typeface="Wingdings" pitchFamily="2" charset="2"/>
              <a:buNone/>
              <a:tabLst/>
              <a:def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</a:defRPr>
            </a:lvl1pPr>
            <a:lvl2pPr marL="742950" marR="0" indent="-28575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C4592"/>
              </a:buClr>
              <a:buSzPct val="50000"/>
              <a:buFont typeface="Wingdings" pitchFamily="2" charset="2"/>
              <a:buChar char="l"/>
              <a:tabLst/>
              <a:defRPr/>
            </a:lvl2pPr>
          </a:lstStyle>
          <a:p>
            <a:pPr lvl="0"/>
            <a:r>
              <a:rPr lang="en-US" altLang="en-US" noProof="0"/>
              <a:t>Click to edit Master subtitle style</a:t>
            </a:r>
            <a:endParaRPr kumimoji="0" lang="en-GB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69769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pos="34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321" y="638417"/>
            <a:ext cx="10653183" cy="581818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0200" y="1595988"/>
            <a:ext cx="9738784" cy="447113"/>
          </a:xfrm>
          <a:prstGeom prst="rect">
            <a:avLst/>
          </a:prstGeom>
        </p:spPr>
        <p:txBody>
          <a:bodyPr/>
          <a:lstStyle>
            <a:lvl1pPr marL="0" indent="0" algn="l">
              <a:buFont typeface="Wingdings" pitchFamily="2" charset="2"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57228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SIPCMContentMarking" descr="{&quot;HashCode&quot;:455321412,&quot;Placement&quot;:&quot;Footer&quot;,&quot;Top&quot;:519.343,&quot;Left&quot;:451.105438,&quot;SlideWidth&quot;:960,&quot;SlideHeight&quot;:540}"/>
          <p:cNvSpPr txBox="1"/>
          <p:nvPr userDrawn="1"/>
        </p:nvSpPr>
        <p:spPr>
          <a:xfrm>
            <a:off x="5729039" y="6595656"/>
            <a:ext cx="733923" cy="262344"/>
          </a:xfrm>
          <a:prstGeom prst="rect">
            <a:avLst/>
          </a:prstGeom>
        </p:spPr>
        <p:txBody>
          <a:bodyPr vert="horz" wrap="square" lIns="0" tIns="0" rIns="0" bIns="0" rtlCol="0" anchor="ctr" anchorCtr="1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48842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Members Seminar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70200" y="3489648"/>
            <a:ext cx="9738784" cy="1884785"/>
          </a:xfrm>
        </p:spPr>
        <p:txBody>
          <a:bodyPr/>
          <a:lstStyle/>
          <a:p>
            <a:r>
              <a:rPr lang="en-GB" b="1">
                <a:solidFill>
                  <a:schemeClr val="tx1"/>
                </a:solidFill>
              </a:rPr>
              <a:t>28</a:t>
            </a:r>
            <a:r>
              <a:rPr lang="en-GB" b="1" baseline="30000">
                <a:solidFill>
                  <a:schemeClr val="tx1"/>
                </a:solidFill>
              </a:rPr>
              <a:t>th</a:t>
            </a:r>
            <a:r>
              <a:rPr lang="en-GB" b="1">
                <a:solidFill>
                  <a:schemeClr val="tx1"/>
                </a:solidFill>
              </a:rPr>
              <a:t> July 2021</a:t>
            </a:r>
          </a:p>
          <a:p>
            <a:r>
              <a:rPr lang="en-GB">
                <a:solidFill>
                  <a:schemeClr val="tx1"/>
                </a:solidFill>
              </a:rPr>
              <a:t>  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739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/>
          <a:lstStyle/>
          <a:p>
            <a:r>
              <a:rPr lang="en-GB" dirty="0">
                <a:latin typeface="Arial"/>
                <a:cs typeface="Arial"/>
              </a:rPr>
              <a:t>LGR decision in Somerset &amp; Cumbria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320" y="1478062"/>
            <a:ext cx="11454263" cy="5093426"/>
          </a:xfrm>
        </p:spPr>
        <p:txBody>
          <a:bodyPr lIns="91440" tIns="45720" rIns="91440" bIns="45720" anchor="t"/>
          <a:lstStyle/>
          <a:p>
            <a:pPr marL="0" indent="0"/>
            <a:r>
              <a:rPr lang="en-GB" dirty="0"/>
              <a:t>Subject to Parliamentary approval: </a:t>
            </a:r>
          </a:p>
          <a:p>
            <a:pPr marL="0" indent="0"/>
            <a:endParaRPr lang="en-GB" sz="1400" dirty="0"/>
          </a:p>
          <a:p>
            <a:r>
              <a:rPr lang="en-GB" b="1" dirty="0"/>
              <a:t>Cumbria </a:t>
            </a:r>
            <a:r>
              <a:rPr lang="en-GB" dirty="0"/>
              <a:t>– </a:t>
            </a:r>
          </a:p>
          <a:p>
            <a:pPr marL="3429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two unitary councils – </a:t>
            </a:r>
          </a:p>
          <a:p>
            <a:pPr marL="3429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An East unitary council covering the existing areas of Barrow, Eden and South Lakeland </a:t>
            </a:r>
          </a:p>
          <a:p>
            <a:pPr marL="3429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a West unitary council covering the existing areas of </a:t>
            </a:r>
            <a:r>
              <a:rPr lang="en-GB" alt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Allerdale</a:t>
            </a:r>
            <a:r>
              <a:rPr lang="en-GB" alt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, Carlisle and Copeland. </a:t>
            </a:r>
          </a:p>
          <a:p>
            <a:pPr lvl="1"/>
            <a:endParaRPr lang="en-GB" dirty="0"/>
          </a:p>
          <a:p>
            <a:r>
              <a:rPr lang="en-GB" b="1" dirty="0"/>
              <a:t>Somerset</a:t>
            </a:r>
            <a:r>
              <a:rPr lang="en-GB" dirty="0"/>
              <a:t> – </a:t>
            </a:r>
          </a:p>
          <a:p>
            <a:pPr marL="3429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a single unitary council for the whole of the existing administrative county of Somerset. </a:t>
            </a:r>
          </a:p>
          <a:p>
            <a:pPr marL="342900" lvl="1" indent="-342900">
              <a:spcAft>
                <a:spcPts val="600"/>
              </a:spcAft>
            </a:pP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383307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/>
          <a:lstStyle/>
          <a:p>
            <a:r>
              <a:rPr lang="en-GB" dirty="0">
                <a:latin typeface="Arial"/>
                <a:cs typeface="Arial"/>
              </a:rPr>
              <a:t>Next Steps in North Yorkshire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320" y="1478062"/>
            <a:ext cx="11454263" cy="5093426"/>
          </a:xfrm>
        </p:spPr>
        <p:txBody>
          <a:bodyPr lIns="91440" tIns="45720" rIns="91440" bIns="45720" anchor="t"/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Ministers now expect all the councils in North Yorkshire to work collaboratively and </a:t>
            </a:r>
            <a:r>
              <a:rPr lang="en-GB" sz="2200" dirty="0" smtClean="0"/>
              <a:t>constructively to implement the single council for North Yorkshire proposal.</a:t>
            </a:r>
            <a:endParaRPr lang="en-GB" sz="2200" dirty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 smtClean="0"/>
              <a:t>NYCC as proposer of the proposal will have a particular role but will be expected to work closely with District Councils.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 smtClean="0"/>
              <a:t>Initial engagement with District Council colleagues has started.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 smtClean="0"/>
              <a:t>Expected that first MHCLG meeting with County and Districts Chief Executives to take place in mid-August.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 smtClean="0"/>
              <a:t>Moving forward and building on the strengths that we have across Districts and County.</a:t>
            </a:r>
          </a:p>
          <a:p>
            <a:pPr marL="342900" lvl="1" indent="-342900">
              <a:spcAft>
                <a:spcPts val="600"/>
              </a:spcAft>
            </a:pP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931629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Single Unitary Proposal – Key Elements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200" y="1595988"/>
            <a:ext cx="10640304" cy="387822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Reduce duplication, bring services together and make savings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Improve efficiency and effectiveness of local government services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A local office in every District area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A range of local customer access points (approx. 30)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A council of around 90 members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6 Local Area Committees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Community Network arrangements for every market town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New ways of working with and empowering Town and Parish Councils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6418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0416" y="5571744"/>
            <a:ext cx="3681984" cy="829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9689910" y="5571744"/>
            <a:ext cx="1999398" cy="829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321" y="556525"/>
            <a:ext cx="10653183" cy="843761"/>
          </a:xfrm>
        </p:spPr>
        <p:txBody>
          <a:bodyPr/>
          <a:lstStyle/>
          <a:p>
            <a:r>
              <a:rPr lang="en-GB" dirty="0"/>
              <a:t>Stages – detail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320" y="1381084"/>
            <a:ext cx="11429879" cy="4623932"/>
          </a:xfrm>
        </p:spPr>
        <p:txBody>
          <a:bodyPr/>
          <a:lstStyle/>
          <a:p>
            <a:pPr marL="457200" lvl="0" indent="-45720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GB" altLang="en-US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Decision Made (Jul 21) – </a:t>
            </a:r>
            <a:r>
              <a:rPr lang="en-GB" altLang="en-US" sz="2000" i="1" dirty="0">
                <a:solidFill>
                  <a:schemeClr val="accent5">
                    <a:lumMod val="75000"/>
                  </a:schemeClr>
                </a:solidFill>
              </a:rPr>
              <a:t>immediate communications</a:t>
            </a:r>
          </a:p>
          <a:p>
            <a:pPr marL="457200" indent="-45720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GB" altLang="en-US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Decision to SCO (Jul 21 – Jan/Feb 22) – </a:t>
            </a:r>
            <a:r>
              <a:rPr lang="en-GB" altLang="en-US" sz="2000" i="1" dirty="0">
                <a:solidFill>
                  <a:schemeClr val="accent5">
                    <a:lumMod val="75000"/>
                  </a:schemeClr>
                </a:solidFill>
              </a:rPr>
              <a:t>informal stage, working with Districts, negotiate final SCO and final wards for unitary elections</a:t>
            </a:r>
          </a:p>
          <a:p>
            <a:pPr marL="457200" indent="-45720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GB" altLang="en-US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SCO to Elections (Feb 22 – May 22) – </a:t>
            </a:r>
            <a:r>
              <a:rPr lang="en-GB" altLang="en-US" sz="2000" i="1" dirty="0">
                <a:solidFill>
                  <a:schemeClr val="accent5">
                    <a:lumMod val="75000"/>
                  </a:schemeClr>
                </a:solidFill>
              </a:rPr>
              <a:t>formal structures in place – Implementation Executive and Implementation Team, prepare elections, put in arrangements to run the County Council for a year and implement the changes for April 23</a:t>
            </a:r>
          </a:p>
          <a:p>
            <a:pPr marL="457200" indent="-45720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GB" altLang="en-US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Elections to Vesting Day (May 22 – Apr 23) – </a:t>
            </a:r>
            <a:r>
              <a:rPr lang="en-GB" altLang="en-US" sz="2000" i="1" dirty="0">
                <a:solidFill>
                  <a:schemeClr val="accent5">
                    <a:lumMod val="75000"/>
                  </a:schemeClr>
                </a:solidFill>
              </a:rPr>
              <a:t>new council members elected and Executive in place, new constitution, recruitment of top tier officers, transition to new council, locality arrangements</a:t>
            </a:r>
          </a:p>
          <a:p>
            <a:pPr marL="457200" lvl="0" indent="-45720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GB" altLang="en-US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Year 1 and beyond (Apr 23 onwards) – </a:t>
            </a:r>
            <a:r>
              <a:rPr lang="en-GB" altLang="en-US" sz="2000" i="1" dirty="0">
                <a:solidFill>
                  <a:schemeClr val="accent5">
                    <a:lumMod val="75000"/>
                  </a:schemeClr>
                </a:solidFill>
              </a:rPr>
              <a:t>further transition &amp; transformation, Boundary Commission review</a:t>
            </a:r>
          </a:p>
        </p:txBody>
      </p:sp>
    </p:spTree>
    <p:extLst>
      <p:ext uri="{BB962C8B-B14F-4D97-AF65-F5344CB8AC3E}">
        <p14:creationId xmlns:p14="http://schemas.microsoft.com/office/powerpoint/2010/main" val="3669533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Immediate Tasks to </a:t>
            </a:r>
            <a:r>
              <a:rPr lang="en-GB" dirty="0"/>
              <a:t>S</a:t>
            </a:r>
            <a:r>
              <a:rPr lang="en-GB" dirty="0" smtClean="0"/>
              <a:t>tart Transition Work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200" y="1770084"/>
            <a:ext cx="10640304" cy="368314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Define governance arrangements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Agree transition plan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Establish Work Streams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Put in place resources to manage the transition</a:t>
            </a:r>
            <a:endParaRPr lang="en-GB" dirty="0"/>
          </a:p>
          <a:p>
            <a:pPr marL="342900" lvl="2" indent="-3429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C4592"/>
              </a:buClr>
              <a:buSzPct val="50000"/>
            </a:pPr>
            <a:r>
              <a:rPr lang="en-GB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Next Q report to put in place budget to fund unitary transition work</a:t>
            </a:r>
          </a:p>
          <a:p>
            <a:pPr lvl="2"/>
            <a:endParaRPr lang="en-GB" dirty="0"/>
          </a:p>
          <a:p>
            <a:pPr marL="914400" lvl="2" indent="0">
              <a:buNone/>
            </a:pPr>
            <a:endParaRPr lang="en-GB" dirty="0" smtClean="0"/>
          </a:p>
          <a:p>
            <a:pPr marL="914400" lvl="2" indent="0">
              <a:buNone/>
            </a:pPr>
            <a:endParaRPr lang="en-GB" dirty="0" smtClean="0"/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06776" y="1220235"/>
            <a:ext cx="9192768" cy="4247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7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County &amp; Districts will need to work together</a:t>
            </a:r>
          </a:p>
        </p:txBody>
      </p:sp>
    </p:spTree>
    <p:extLst>
      <p:ext uri="{BB962C8B-B14F-4D97-AF65-F5344CB8AC3E}">
        <p14:creationId xmlns:p14="http://schemas.microsoft.com/office/powerpoint/2010/main" val="3416999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704832" y="5571744"/>
            <a:ext cx="2036064" cy="8778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41376" y="5571744"/>
            <a:ext cx="3840480" cy="1024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513" y="370193"/>
            <a:ext cx="10653183" cy="581818"/>
          </a:xfrm>
        </p:spPr>
        <p:txBody>
          <a:bodyPr/>
          <a:lstStyle/>
          <a:p>
            <a:r>
              <a:rPr lang="en-GB" dirty="0" smtClean="0"/>
              <a:t>Areas to be covered by Work Streams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69512" y="952011"/>
            <a:ext cx="1112507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7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To be agreed via the governance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rgbClr val="00437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arrangements, including both County and District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rgbClr val="00437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027611" y="1527600"/>
            <a:ext cx="5713285" cy="4483056"/>
          </a:xfrm>
          <a:prstGeom prst="rect">
            <a:avLst/>
          </a:prstGeom>
        </p:spPr>
        <p:txBody>
          <a:bodyPr/>
          <a:lstStyle>
            <a:lvl1pPr marL="342900" marR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C4592"/>
              </a:buClr>
              <a:buSzPct val="50000"/>
              <a:buFont typeface="Wingdings" pitchFamily="2" charset="2"/>
              <a:buNone/>
              <a:tabLst/>
              <a:def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1pPr>
            <a:lvl2pPr marL="742950" marR="0" indent="-28575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C4592"/>
              </a:buClr>
              <a:buSzPct val="50000"/>
              <a:buFont typeface="Wingdings" pitchFamily="2" charset="2"/>
              <a:buChar char="l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en-GB" sz="2000" dirty="0" smtClean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926986"/>
              </p:ext>
            </p:extLst>
          </p:nvPr>
        </p:nvGraphicFramePr>
        <p:xfrm>
          <a:off x="629920" y="1704108"/>
          <a:ext cx="10623296" cy="413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1648">
                  <a:extLst>
                    <a:ext uri="{9D8B030D-6E8A-4147-A177-3AD203B41FA5}">
                      <a16:colId xmlns:a16="http://schemas.microsoft.com/office/drawing/2014/main" xmlns="" val="3597569509"/>
                    </a:ext>
                  </a:extLst>
                </a:gridCol>
                <a:gridCol w="5311648">
                  <a:extLst>
                    <a:ext uri="{9D8B030D-6E8A-4147-A177-3AD203B41FA5}">
                      <a16:colId xmlns:a16="http://schemas.microsoft.com/office/drawing/2014/main" xmlns="" val="9942714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68288" indent="-268288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 smtClean="0">
                          <a:solidFill>
                            <a:schemeClr val="tx1"/>
                          </a:solidFill>
                        </a:rPr>
                        <a:t>Democracy &amp; Legal</a:t>
                      </a:r>
                    </a:p>
                    <a:p>
                      <a:pPr marL="268288" indent="-268288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Finance</a:t>
                      </a:r>
                    </a:p>
                    <a:p>
                      <a:pPr marL="268288" indent="-268288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People</a:t>
                      </a:r>
                    </a:p>
                    <a:p>
                      <a:pPr marL="268288" indent="-268288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Emergency Planning</a:t>
                      </a:r>
                    </a:p>
                    <a:p>
                      <a:pPr marL="268288" indent="-268288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Digital, Data and Technology</a:t>
                      </a:r>
                    </a:p>
                    <a:p>
                      <a:pPr marL="268288" indent="-268288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Property, Contracts and Commercial</a:t>
                      </a:r>
                    </a:p>
                    <a:p>
                      <a:pPr marL="268288" indent="-268288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Locality Working</a:t>
                      </a:r>
                    </a:p>
                    <a:p>
                      <a:pPr marL="268288" indent="-268288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Communications, Engagement and Branding</a:t>
                      </a:r>
                    </a:p>
                    <a:p>
                      <a:pPr marL="268288" indent="-268288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Policy and Performance Framework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endParaRPr lang="en-GB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8288" indent="-268288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Service Continuity</a:t>
                      </a:r>
                    </a:p>
                    <a:p>
                      <a:pPr marL="804863" lvl="1" indent="-347663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 smtClean="0">
                          <a:solidFill>
                            <a:schemeClr val="tx1"/>
                          </a:solidFill>
                        </a:rPr>
                        <a:t>Housing</a:t>
                      </a:r>
                    </a:p>
                    <a:p>
                      <a:pPr marL="804863" lvl="1" indent="-347663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Planning</a:t>
                      </a:r>
                    </a:p>
                    <a:p>
                      <a:pPr marL="804863" lvl="1" indent="-347663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Licencing and Standards</a:t>
                      </a:r>
                    </a:p>
                    <a:p>
                      <a:pPr marL="804863" lvl="1" indent="-347663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Economic Development (incl. Culture and Tourism)</a:t>
                      </a:r>
                    </a:p>
                    <a:p>
                      <a:pPr marL="804863" lvl="1" indent="-347663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Revs and Bens</a:t>
                      </a:r>
                    </a:p>
                    <a:p>
                      <a:pPr marL="804863" lvl="1" indent="-347663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Waste and Environment</a:t>
                      </a:r>
                    </a:p>
                    <a:p>
                      <a:pPr marL="804863" lvl="1" indent="-347663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Street Scene and Parking</a:t>
                      </a:r>
                    </a:p>
                    <a:p>
                      <a:pPr marL="804863" lvl="1" indent="-347663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Leisure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endParaRPr lang="en-GB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02633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5798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04832" y="5571744"/>
            <a:ext cx="2036064" cy="8778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41376" y="5571744"/>
            <a:ext cx="3840480" cy="1024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Delivering New Localism – Key Work Stream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7464" y="1486260"/>
            <a:ext cx="11063432" cy="5109612"/>
          </a:xfrm>
        </p:spPr>
        <p:txBody>
          <a:bodyPr/>
          <a:lstStyle/>
          <a:p>
            <a:pPr marL="0" indent="0"/>
            <a:r>
              <a:rPr lang="en-GB" sz="2000" b="1" dirty="0" smtClean="0"/>
              <a:t>Local Accountability - Area Committees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cs typeface="Arial"/>
              </a:rPr>
              <a:t>6 area committees, political accountability for the discharge of statutory functions and services at local level</a:t>
            </a:r>
          </a:p>
          <a:p>
            <a:pPr marL="0" indent="0"/>
            <a:endParaRPr lang="en-GB" sz="800" b="1" dirty="0"/>
          </a:p>
          <a:p>
            <a:pPr marL="0" indent="0"/>
            <a:r>
              <a:rPr lang="en-GB" sz="2000" b="1" dirty="0" smtClean="0"/>
              <a:t>Empowerment of Town and Parish Councils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dirty="0" smtClean="0">
                <a:cs typeface="Arial"/>
              </a:rPr>
              <a:t>Devolution </a:t>
            </a:r>
            <a:r>
              <a:rPr lang="en-GB" sz="2000" dirty="0">
                <a:cs typeface="Arial"/>
              </a:rPr>
              <a:t>of powers to community groups and parish and town councils to run assets and services where they want </a:t>
            </a:r>
            <a:r>
              <a:rPr lang="en-GB" sz="2000" dirty="0" smtClean="0">
                <a:cs typeface="Arial"/>
              </a:rPr>
              <a:t>to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GB" sz="800" b="1" dirty="0"/>
          </a:p>
          <a:p>
            <a:pPr marL="0" indent="0" algn="l"/>
            <a:r>
              <a:rPr lang="en-GB" sz="2000" b="1" dirty="0" smtClean="0"/>
              <a:t>Local Action through Community Networks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>
                <a:cs typeface="Arial"/>
              </a:rPr>
              <a:t>Local </a:t>
            </a:r>
            <a:r>
              <a:rPr lang="en-GB" sz="2000" dirty="0">
                <a:cs typeface="Arial"/>
              </a:rPr>
              <a:t>people, partners and communities coming together in about 25 community networks to identify and deliver against local priorities</a:t>
            </a:r>
            <a:endParaRPr lang="en-GB" sz="2000" b="1" dirty="0"/>
          </a:p>
          <a:p>
            <a:pPr marL="0" indent="0"/>
            <a:endParaRPr lang="en-GB" sz="800" dirty="0" smtClean="0"/>
          </a:p>
          <a:p>
            <a:pPr marL="0" indent="0"/>
            <a:r>
              <a:rPr lang="en-GB" sz="2000" b="1" dirty="0" smtClean="0"/>
              <a:t>Working Group of Councillors</a:t>
            </a:r>
          </a:p>
          <a:p>
            <a:pPr marL="0" indent="0"/>
            <a:endParaRPr lang="en-GB" sz="800" b="1" dirty="0" smtClean="0"/>
          </a:p>
          <a:p>
            <a:pPr marL="0" indent="0"/>
            <a:r>
              <a:rPr lang="en-GB" sz="2000" b="1" dirty="0">
                <a:cs typeface="Arial"/>
              </a:rPr>
              <a:t>Working group of Town and Parish Councils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>
                <a:cs typeface="Arial"/>
              </a:rPr>
              <a:t>YLCA </a:t>
            </a:r>
            <a:r>
              <a:rPr lang="en-GB" sz="2000" dirty="0">
                <a:cs typeface="Arial"/>
              </a:rPr>
              <a:t>on board with expressions of interest from over 50 Town and Parish Councils</a:t>
            </a:r>
          </a:p>
          <a:p>
            <a:pPr marL="0" indent="0"/>
            <a:endParaRPr lang="en-GB" sz="2000" b="1" dirty="0" smtClean="0"/>
          </a:p>
          <a:p>
            <a:pPr marL="0" indent="0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76920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Targets for Vesting Day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2120" y="1583796"/>
            <a:ext cx="10640304" cy="3863116"/>
          </a:xfrm>
        </p:spPr>
        <p:txBody>
          <a:bodyPr/>
          <a:lstStyle/>
          <a:p>
            <a:pPr marL="0" indent="0"/>
            <a:r>
              <a:rPr lang="en-GB" dirty="0"/>
              <a:t>Key ‘must dos’…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Ensure safe and legal operations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Democratic arrangements in place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Transfer </a:t>
            </a:r>
            <a:r>
              <a:rPr lang="en-GB" dirty="0"/>
              <a:t>of staff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Transfer </a:t>
            </a:r>
            <a:r>
              <a:rPr lang="en-GB" dirty="0"/>
              <a:t>of property, assets and </a:t>
            </a:r>
            <a:r>
              <a:rPr lang="en-GB" dirty="0" smtClean="0"/>
              <a:t>contracts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IT </a:t>
            </a:r>
            <a:r>
              <a:rPr lang="en-GB" dirty="0"/>
              <a:t>systems and technology in place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Customer access / One Front Door (and simplification of customer journey)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Locality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2196543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Structural Change Order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Creates the new unitary authority from 1</a:t>
            </a:r>
            <a:r>
              <a:rPr lang="en-GB" baseline="30000" dirty="0" smtClean="0"/>
              <a:t>st</a:t>
            </a:r>
            <a:r>
              <a:rPr lang="en-GB" dirty="0" smtClean="0"/>
              <a:t> April 2023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Sets out the timing of elections : 5th May 2022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Specifies Wards and number of Councillors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Imposes Legal duties on the authorities: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Duty of Councils to cooperate and consult with each other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Work together to prepare for the transfer of the functions, property, rights and liabilities to the new unitary authority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Duty to provide information as reasonably requested</a:t>
            </a:r>
          </a:p>
        </p:txBody>
      </p:sp>
    </p:spTree>
    <p:extLst>
      <p:ext uri="{BB962C8B-B14F-4D97-AF65-F5344CB8AC3E}">
        <p14:creationId xmlns:p14="http://schemas.microsoft.com/office/powerpoint/2010/main" val="1334861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Structural Change Order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 governance of the transitional </a:t>
            </a:r>
            <a:r>
              <a:rPr lang="en-GB" dirty="0" smtClean="0"/>
              <a:t>arrangements: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u="sng" dirty="0"/>
              <a:t>First transitional Period</a:t>
            </a:r>
            <a:r>
              <a:rPr lang="en-GB" dirty="0"/>
              <a:t>: Date of Order until </a:t>
            </a:r>
            <a:r>
              <a:rPr lang="en-GB" dirty="0" smtClean="0"/>
              <a:t>Elections (Jan/Feb – May 2022)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Implementation Executive: Member political oversight:</a:t>
            </a:r>
          </a:p>
          <a:p>
            <a:pPr lvl="2"/>
            <a:r>
              <a:rPr lang="en-GB" dirty="0" smtClean="0"/>
              <a:t>Consist of representatives from County Council and District Councils</a:t>
            </a:r>
          </a:p>
          <a:p>
            <a:pPr lvl="2"/>
            <a:r>
              <a:rPr lang="en-GB" dirty="0" smtClean="0"/>
              <a:t>Responsibility for the discharge of transitional functions will solely be responsibility of IE</a:t>
            </a:r>
          </a:p>
          <a:p>
            <a:pPr lvl="2"/>
            <a:r>
              <a:rPr lang="en-GB" dirty="0" smtClean="0"/>
              <a:t>Duty is to prepare, revise and Review the Implementation Plan to provide for the transition and have regard to the proposal.</a:t>
            </a:r>
          </a:p>
          <a:p>
            <a:pPr lvl="2"/>
            <a:r>
              <a:rPr lang="en-GB" dirty="0" smtClean="0"/>
              <a:t>Can require the County and District Councils to take such action that is necessary to facilitate the transition </a:t>
            </a:r>
          </a:p>
          <a:p>
            <a:pPr lvl="2"/>
            <a:r>
              <a:rPr lang="en-GB" dirty="0" smtClean="0"/>
              <a:t>Will not have responsibility for service delivery – only the transition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2066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Context and Overview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321" y="1366538"/>
            <a:ext cx="10640304" cy="4327125"/>
          </a:xfrm>
        </p:spPr>
        <p:txBody>
          <a:bodyPr lIns="91440" tIns="45720" rIns="91440" bIns="45720" anchor="t"/>
          <a:lstStyle/>
          <a:p>
            <a:pPr marL="685800" algn="l">
              <a:spcAft>
                <a:spcPts val="600"/>
              </a:spcAft>
              <a:buFont typeface="Arial" pitchFamily="2" charset="2"/>
              <a:buChar char="•"/>
            </a:pPr>
            <a:r>
              <a:rPr lang="en-GB" sz="2200" dirty="0">
                <a:cs typeface="Arial"/>
              </a:rPr>
              <a:t>Autumn 2020 – All councils in North Yorkshire, Somerset and Cumbria were invited to submit locally led proposals for unitary local government</a:t>
            </a:r>
            <a:endParaRPr lang="en-US" sz="2200" dirty="0">
              <a:cs typeface="Arial"/>
            </a:endParaRPr>
          </a:p>
          <a:p>
            <a:pPr marL="685800" algn="l">
              <a:spcAft>
                <a:spcPts val="600"/>
              </a:spcAft>
              <a:buFont typeface="Arial" pitchFamily="2" charset="2"/>
              <a:buChar char="•"/>
            </a:pPr>
            <a:r>
              <a:rPr lang="en-GB" sz="2200" dirty="0">
                <a:cs typeface="Arial"/>
              </a:rPr>
              <a:t>Spring 2021 – Public consultation on proposals</a:t>
            </a:r>
          </a:p>
          <a:p>
            <a:pPr marL="685800" algn="l">
              <a:spcAft>
                <a:spcPts val="200"/>
              </a:spcAft>
              <a:buFont typeface="Arial" pitchFamily="2" charset="2"/>
              <a:buChar char="•"/>
            </a:pPr>
            <a:r>
              <a:rPr lang="en-GB" sz="2200" dirty="0">
                <a:cs typeface="Arial"/>
              </a:rPr>
              <a:t>21 July 2021 – Secretary of State announced which proposals, subject to Parliamentary approval, will be implemented:</a:t>
            </a:r>
          </a:p>
          <a:p>
            <a:pPr marL="1085850" lvl="1" algn="l">
              <a:spcAft>
                <a:spcPts val="200"/>
              </a:spcAft>
              <a:buFont typeface="Arial" pitchFamily="2" charset="2"/>
              <a:buChar char="•"/>
            </a:pPr>
            <a:r>
              <a:rPr lang="en-GB" altLang="en-US" sz="2000" dirty="0">
                <a:solidFill>
                  <a:srgbClr val="404040"/>
                </a:solidFill>
                <a:cs typeface="Arial"/>
              </a:rPr>
              <a:t>North Yorkshire – single county unitary council</a:t>
            </a:r>
          </a:p>
          <a:p>
            <a:pPr marL="1085850" lvl="1" algn="l">
              <a:spcAft>
                <a:spcPts val="200"/>
              </a:spcAft>
              <a:buFont typeface="Arial" pitchFamily="2" charset="2"/>
              <a:buChar char="•"/>
            </a:pPr>
            <a:r>
              <a:rPr lang="en-GB" altLang="en-US" sz="2000" dirty="0">
                <a:solidFill>
                  <a:srgbClr val="404040"/>
                </a:solidFill>
                <a:cs typeface="Arial"/>
              </a:rPr>
              <a:t>Somerset – single county unitary council</a:t>
            </a:r>
          </a:p>
          <a:p>
            <a:pPr marL="1085850" lvl="1" algn="l">
              <a:spcAft>
                <a:spcPts val="600"/>
              </a:spcAft>
              <a:buFont typeface="Arial" pitchFamily="2" charset="2"/>
              <a:buChar char="•"/>
            </a:pPr>
            <a:r>
              <a:rPr lang="en-GB" altLang="en-US" sz="2000" dirty="0">
                <a:solidFill>
                  <a:srgbClr val="404040"/>
                </a:solidFill>
                <a:cs typeface="Arial"/>
              </a:rPr>
              <a:t>Cumbria – two unitary councils (East and West)</a:t>
            </a:r>
          </a:p>
          <a:p>
            <a:pPr marL="685800" algn="l">
              <a:spcAft>
                <a:spcPts val="600"/>
              </a:spcAft>
              <a:buFont typeface="Arial" pitchFamily="2" charset="2"/>
              <a:buChar char="•"/>
            </a:pPr>
            <a:r>
              <a:rPr lang="en-GB" altLang="en-US" sz="2200" dirty="0">
                <a:solidFill>
                  <a:srgbClr val="404040"/>
                </a:solidFill>
                <a:cs typeface="Arial"/>
              </a:rPr>
              <a:t>Elections to new councils 5 May 2022</a:t>
            </a:r>
          </a:p>
          <a:p>
            <a:pPr marL="685800" algn="l">
              <a:spcAft>
                <a:spcPts val="600"/>
              </a:spcAft>
              <a:buFont typeface="Arial" pitchFamily="2" charset="2"/>
              <a:buChar char="•"/>
            </a:pPr>
            <a:r>
              <a:rPr lang="en-GB" altLang="en-US" sz="2200" dirty="0">
                <a:solidFill>
                  <a:srgbClr val="404040"/>
                </a:solidFill>
                <a:cs typeface="Arial"/>
              </a:rPr>
              <a:t>Vesting day 1 April 2023</a:t>
            </a:r>
          </a:p>
        </p:txBody>
      </p:sp>
    </p:spTree>
    <p:extLst>
      <p:ext uri="{BB962C8B-B14F-4D97-AF65-F5344CB8AC3E}">
        <p14:creationId xmlns:p14="http://schemas.microsoft.com/office/powerpoint/2010/main" val="1917014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692640" y="5431536"/>
            <a:ext cx="2103120" cy="1024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41376" y="5571744"/>
            <a:ext cx="3840480" cy="1024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Structural Changes Order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200" y="1413108"/>
            <a:ext cx="11026856" cy="5353452"/>
          </a:xfrm>
        </p:spPr>
        <p:txBody>
          <a:bodyPr/>
          <a:lstStyle/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u="sng" dirty="0" smtClean="0"/>
              <a:t>Second </a:t>
            </a:r>
            <a:r>
              <a:rPr lang="en-GB" u="sng" dirty="0"/>
              <a:t>transitional Period</a:t>
            </a:r>
            <a:r>
              <a:rPr lang="en-GB" dirty="0"/>
              <a:t>: </a:t>
            </a:r>
            <a:r>
              <a:rPr lang="en-GB" dirty="0" smtClean="0"/>
              <a:t>Elections to vesting date (May 2022 – April 2023)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Executive of newly elected </a:t>
            </a:r>
            <a:r>
              <a:rPr lang="en-GB" dirty="0" smtClean="0"/>
              <a:t>members: </a:t>
            </a:r>
            <a:r>
              <a:rPr lang="en-GB" dirty="0"/>
              <a:t>Member political oversight:</a:t>
            </a:r>
          </a:p>
          <a:p>
            <a:pPr lvl="2"/>
            <a:r>
              <a:rPr lang="en-GB" dirty="0"/>
              <a:t>Consist of representatives from the newly elected Councillors</a:t>
            </a:r>
          </a:p>
          <a:p>
            <a:pPr lvl="2">
              <a:spcAft>
                <a:spcPts val="600"/>
              </a:spcAft>
            </a:pPr>
            <a:r>
              <a:rPr lang="en-GB" dirty="0"/>
              <a:t>Responsibility for the discharge of transitional functions will transfer to the new </a:t>
            </a:r>
            <a:r>
              <a:rPr lang="en-GB" dirty="0" smtClean="0"/>
              <a:t>Executive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Officer Implementation Team </a:t>
            </a:r>
          </a:p>
          <a:p>
            <a:pPr lvl="2"/>
            <a:r>
              <a:rPr lang="en-GB" dirty="0" smtClean="0"/>
              <a:t>Under First and Second Transitional Period, the members will form a team of officers known as the Implementation team to assist the IE and Executive in managing the transition. </a:t>
            </a:r>
          </a:p>
          <a:p>
            <a:pPr lvl="2"/>
            <a:r>
              <a:rPr lang="en-GB" dirty="0" smtClean="0"/>
              <a:t>The Implementation Team will consist of officers from the County and the Districts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Councils will have a duty to release officers from normal duties as required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Chief Executive and Senior Team for new Council started to be appointed from Sept 2022</a:t>
            </a:r>
          </a:p>
          <a:p>
            <a:pPr marL="914400" lvl="2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7473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643872" y="5327904"/>
            <a:ext cx="2151888" cy="1024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41376" y="5571744"/>
            <a:ext cx="3840480" cy="1024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What does this mean for members?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200" y="1595988"/>
            <a:ext cx="10640304" cy="4243980"/>
          </a:xfrm>
        </p:spPr>
        <p:txBody>
          <a:bodyPr/>
          <a:lstStyle/>
          <a:p>
            <a:r>
              <a:rPr lang="en-GB" dirty="0" smtClean="0"/>
              <a:t>  You will remain as County Councillors until Elections in May 2022.</a:t>
            </a:r>
          </a:p>
          <a:p>
            <a:pPr marL="0" indent="0"/>
            <a:r>
              <a:rPr lang="en-GB" dirty="0"/>
              <a:t> </a:t>
            </a:r>
            <a:endParaRPr lang="en-GB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For those of you who are re-elected in May 2022 – you will continue as a County Council until April 2023 and then serve as a unitary Councillor for 4 years. </a:t>
            </a:r>
          </a:p>
          <a:p>
            <a:pPr marL="0" indent="0"/>
            <a:r>
              <a:rPr lang="en-GB" dirty="0"/>
              <a:t> </a:t>
            </a:r>
            <a:endParaRPr lang="en-GB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For those of you who are district Councillors, you will remain on the District Council until April 2023 and then functions transfer to new unitary council.  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Throughout the process there will be regular communications and reporting to Members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393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Elections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200" y="1595988"/>
            <a:ext cx="10640304" cy="4365900"/>
          </a:xfrm>
        </p:spPr>
        <p:txBody>
          <a:bodyPr/>
          <a:lstStyle/>
          <a:p>
            <a:r>
              <a:rPr lang="en-GB" dirty="0" smtClean="0"/>
              <a:t>Estimated Provisional Timetable: </a:t>
            </a:r>
          </a:p>
          <a:p>
            <a:endParaRPr lang="en-GB" sz="1200" dirty="0"/>
          </a:p>
          <a:p>
            <a:r>
              <a:rPr lang="en-GB" dirty="0" smtClean="0"/>
              <a:t>Publication of Notice of Election		Not later than 28</a:t>
            </a:r>
            <a:r>
              <a:rPr lang="en-GB" baseline="30000" dirty="0" smtClean="0"/>
              <a:t>th</a:t>
            </a:r>
            <a:r>
              <a:rPr lang="en-GB" dirty="0" smtClean="0"/>
              <a:t> March 2022</a:t>
            </a:r>
          </a:p>
          <a:p>
            <a:r>
              <a:rPr lang="en-GB" dirty="0"/>
              <a:t>D</a:t>
            </a:r>
            <a:r>
              <a:rPr lang="en-GB" dirty="0" smtClean="0"/>
              <a:t>elivery of nomination papers		5</a:t>
            </a:r>
            <a:r>
              <a:rPr lang="en-GB" baseline="30000" dirty="0" smtClean="0"/>
              <a:t>th</a:t>
            </a:r>
            <a:r>
              <a:rPr lang="en-GB" dirty="0" smtClean="0"/>
              <a:t> April 2022</a:t>
            </a:r>
          </a:p>
          <a:p>
            <a:r>
              <a:rPr lang="en-GB" dirty="0" smtClean="0"/>
              <a:t>Polling Day					5</a:t>
            </a:r>
            <a:r>
              <a:rPr lang="en-GB" baseline="30000" dirty="0" smtClean="0"/>
              <a:t>th</a:t>
            </a:r>
            <a:r>
              <a:rPr lang="en-GB" dirty="0" smtClean="0"/>
              <a:t> May 2022</a:t>
            </a:r>
          </a:p>
          <a:p>
            <a:endParaRPr lang="en-GB" sz="1200" dirty="0"/>
          </a:p>
          <a:p>
            <a:pPr marL="0" indent="0">
              <a:spcAft>
                <a:spcPts val="600"/>
              </a:spcAft>
            </a:pPr>
            <a:r>
              <a:rPr lang="en-GB" dirty="0" smtClean="0"/>
              <a:t>Expect it will be a five year term with elections every 4 years thereafter in May 2027 but for the SCO to determine</a:t>
            </a:r>
          </a:p>
          <a:p>
            <a:pPr marL="0" indent="0"/>
            <a:r>
              <a:rPr lang="en-GB" dirty="0" smtClean="0"/>
              <a:t>Parish Council elections: SCO will consider resetting them to be on the same cycle as the unitary authority.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9195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Ward Boundary Changes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200" y="1461876"/>
            <a:ext cx="11173160" cy="4134252"/>
          </a:xfrm>
        </p:spPr>
        <p:txBody>
          <a:bodyPr lIns="91440" tIns="45720" rIns="91440" bIns="45720" anchor="t"/>
          <a:lstStyle/>
          <a:p>
            <a:pPr marL="685800" algn="l">
              <a:spcAft>
                <a:spcPts val="600"/>
              </a:spcAft>
              <a:buFont typeface="Arial" pitchFamily="2" charset="2"/>
              <a:buChar char="•"/>
            </a:pPr>
            <a:r>
              <a:rPr lang="en-GB" dirty="0">
                <a:cs typeface="Arial"/>
              </a:rPr>
              <a:t>The Structural Changes Order will set out the wards for the new council </a:t>
            </a:r>
          </a:p>
          <a:p>
            <a:pPr marL="685800" algn="l">
              <a:spcAft>
                <a:spcPts val="600"/>
              </a:spcAft>
              <a:buFont typeface="Arial" pitchFamily="2" charset="2"/>
              <a:buChar char="•"/>
            </a:pPr>
            <a:r>
              <a:rPr lang="en-GB" dirty="0">
                <a:cs typeface="Arial"/>
              </a:rPr>
              <a:t>Our proposal envisaged about 90 Councillors</a:t>
            </a:r>
          </a:p>
          <a:p>
            <a:pPr marL="685800" algn="l">
              <a:spcAft>
                <a:spcPts val="600"/>
              </a:spcAft>
              <a:buFont typeface="Arial" pitchFamily="2" charset="2"/>
              <a:buChar char="•"/>
            </a:pPr>
            <a:r>
              <a:rPr lang="en-GB" dirty="0">
                <a:cs typeface="Arial"/>
              </a:rPr>
              <a:t>Other options are 72 or 144 Councillors, using existing county divisions</a:t>
            </a:r>
          </a:p>
          <a:p>
            <a:pPr marL="685800" algn="l">
              <a:spcAft>
                <a:spcPts val="600"/>
              </a:spcAft>
              <a:buFont typeface="Arial" pitchFamily="2" charset="2"/>
              <a:buChar char="•"/>
            </a:pPr>
            <a:r>
              <a:rPr lang="en-GB" dirty="0">
                <a:cs typeface="Arial"/>
              </a:rPr>
              <a:t>If there are about 90 Councillors, new wards will have to be created by joining together existing electoral units, for example existing district council wards</a:t>
            </a:r>
          </a:p>
          <a:p>
            <a:pPr marL="685800" algn="l">
              <a:spcAft>
                <a:spcPts val="600"/>
              </a:spcAft>
              <a:buFont typeface="Arial" pitchFamily="2" charset="2"/>
              <a:buChar char="•"/>
            </a:pPr>
            <a:r>
              <a:rPr lang="en-GB" dirty="0">
                <a:cs typeface="Arial"/>
              </a:rPr>
              <a:t>New wards would be determined by MHCLG (with advice from LGBCE).  A full Electoral Review by LGBCE will take place within the first term of the new </a:t>
            </a:r>
            <a:r>
              <a:rPr lang="en-GB" dirty="0" smtClean="0">
                <a:cs typeface="Arial"/>
              </a:rPr>
              <a:t>Council</a:t>
            </a:r>
            <a:endParaRPr lang="en-GB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51251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Supporting Staff through Change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200" y="1362669"/>
            <a:ext cx="10892744" cy="472497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Strong and frequent communication</a:t>
            </a:r>
          </a:p>
          <a:p>
            <a:pPr lvl="2"/>
            <a:r>
              <a:rPr lang="en-GB" dirty="0" smtClean="0"/>
              <a:t>Intranet material – news &amp; more in depth support</a:t>
            </a:r>
          </a:p>
          <a:p>
            <a:pPr lvl="2"/>
            <a:r>
              <a:rPr lang="en-GB" dirty="0" smtClean="0"/>
              <a:t>Promoting key messages via other staff channels – email, Yammer, Key Messages</a:t>
            </a:r>
          </a:p>
          <a:p>
            <a:pPr lvl="2"/>
            <a:r>
              <a:rPr lang="en-GB" dirty="0" smtClean="0"/>
              <a:t>FAQs </a:t>
            </a:r>
          </a:p>
          <a:p>
            <a:pPr lvl="2"/>
            <a:r>
              <a:rPr lang="en-GB" dirty="0" smtClean="0"/>
              <a:t>Chief Executive regular webinars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Manager Support Packs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Work with District colleagues to reassure District staff on opportunities and job security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Close engagement with Unison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Pursue Continuing Authority model to reduce TUPE impact on staff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Staff Support Networks / Staff Advice Service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 smtClean="0"/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566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Timeline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558821"/>
              </p:ext>
            </p:extLst>
          </p:nvPr>
        </p:nvGraphicFramePr>
        <p:xfrm>
          <a:off x="361787" y="2623298"/>
          <a:ext cx="11614242" cy="2546694"/>
        </p:xfrm>
        <a:graphic>
          <a:graphicData uri="http://schemas.openxmlformats.org/drawingml/2006/table">
            <a:tbl>
              <a:tblPr/>
              <a:tblGrid>
                <a:gridCol w="1574602">
                  <a:extLst>
                    <a:ext uri="{9D8B030D-6E8A-4147-A177-3AD203B41FA5}">
                      <a16:colId xmlns:a16="http://schemas.microsoft.com/office/drawing/2014/main" xmlns="" val="2142964562"/>
                    </a:ext>
                  </a:extLst>
                </a:gridCol>
                <a:gridCol w="421547">
                  <a:extLst>
                    <a:ext uri="{9D8B030D-6E8A-4147-A177-3AD203B41FA5}">
                      <a16:colId xmlns:a16="http://schemas.microsoft.com/office/drawing/2014/main" xmlns="" val="764607602"/>
                    </a:ext>
                  </a:extLst>
                </a:gridCol>
                <a:gridCol w="421547">
                  <a:extLst>
                    <a:ext uri="{9D8B030D-6E8A-4147-A177-3AD203B41FA5}">
                      <a16:colId xmlns:a16="http://schemas.microsoft.com/office/drawing/2014/main" xmlns="" val="4250217554"/>
                    </a:ext>
                  </a:extLst>
                </a:gridCol>
                <a:gridCol w="325459">
                  <a:extLst>
                    <a:ext uri="{9D8B030D-6E8A-4147-A177-3AD203B41FA5}">
                      <a16:colId xmlns:a16="http://schemas.microsoft.com/office/drawing/2014/main" xmlns="" val="2825388932"/>
                    </a:ext>
                  </a:extLst>
                </a:gridCol>
                <a:gridCol w="660218">
                  <a:extLst>
                    <a:ext uri="{9D8B030D-6E8A-4147-A177-3AD203B41FA5}">
                      <a16:colId xmlns:a16="http://schemas.microsoft.com/office/drawing/2014/main" xmlns="" val="3957972863"/>
                    </a:ext>
                  </a:extLst>
                </a:gridCol>
                <a:gridCol w="285164">
                  <a:extLst>
                    <a:ext uri="{9D8B030D-6E8A-4147-A177-3AD203B41FA5}">
                      <a16:colId xmlns:a16="http://schemas.microsoft.com/office/drawing/2014/main" xmlns="" val="3578741032"/>
                    </a:ext>
                  </a:extLst>
                </a:gridCol>
                <a:gridCol w="297563">
                  <a:extLst>
                    <a:ext uri="{9D8B030D-6E8A-4147-A177-3AD203B41FA5}">
                      <a16:colId xmlns:a16="http://schemas.microsoft.com/office/drawing/2014/main" xmlns="" val="2665746262"/>
                    </a:ext>
                  </a:extLst>
                </a:gridCol>
                <a:gridCol w="251068">
                  <a:extLst>
                    <a:ext uri="{9D8B030D-6E8A-4147-A177-3AD203B41FA5}">
                      <a16:colId xmlns:a16="http://schemas.microsoft.com/office/drawing/2014/main" xmlns="" val="2266202099"/>
                    </a:ext>
                  </a:extLst>
                </a:gridCol>
                <a:gridCol w="272766">
                  <a:extLst>
                    <a:ext uri="{9D8B030D-6E8A-4147-A177-3AD203B41FA5}">
                      <a16:colId xmlns:a16="http://schemas.microsoft.com/office/drawing/2014/main" xmlns="" val="3610298820"/>
                    </a:ext>
                  </a:extLst>
                </a:gridCol>
                <a:gridCol w="272766">
                  <a:extLst>
                    <a:ext uri="{9D8B030D-6E8A-4147-A177-3AD203B41FA5}">
                      <a16:colId xmlns:a16="http://schemas.microsoft.com/office/drawing/2014/main" xmlns="" val="1700300433"/>
                    </a:ext>
                  </a:extLst>
                </a:gridCol>
                <a:gridCol w="474241">
                  <a:extLst>
                    <a:ext uri="{9D8B030D-6E8A-4147-A177-3AD203B41FA5}">
                      <a16:colId xmlns:a16="http://schemas.microsoft.com/office/drawing/2014/main" xmlns="" val="2538526765"/>
                    </a:ext>
                  </a:extLst>
                </a:gridCol>
                <a:gridCol w="433946">
                  <a:extLst>
                    <a:ext uri="{9D8B030D-6E8A-4147-A177-3AD203B41FA5}">
                      <a16:colId xmlns:a16="http://schemas.microsoft.com/office/drawing/2014/main" xmlns="" val="1651299585"/>
                    </a:ext>
                  </a:extLst>
                </a:gridCol>
                <a:gridCol w="511436">
                  <a:extLst>
                    <a:ext uri="{9D8B030D-6E8A-4147-A177-3AD203B41FA5}">
                      <a16:colId xmlns:a16="http://schemas.microsoft.com/office/drawing/2014/main" xmlns="" val="4169331933"/>
                    </a:ext>
                  </a:extLst>
                </a:gridCol>
                <a:gridCol w="458742">
                  <a:extLst>
                    <a:ext uri="{9D8B030D-6E8A-4147-A177-3AD203B41FA5}">
                      <a16:colId xmlns:a16="http://schemas.microsoft.com/office/drawing/2014/main" xmlns="" val="3142992782"/>
                    </a:ext>
                  </a:extLst>
                </a:gridCol>
                <a:gridCol w="756306">
                  <a:extLst>
                    <a:ext uri="{9D8B030D-6E8A-4147-A177-3AD203B41FA5}">
                      <a16:colId xmlns:a16="http://schemas.microsoft.com/office/drawing/2014/main" xmlns="" val="299154228"/>
                    </a:ext>
                  </a:extLst>
                </a:gridCol>
                <a:gridCol w="309961">
                  <a:extLst>
                    <a:ext uri="{9D8B030D-6E8A-4147-A177-3AD203B41FA5}">
                      <a16:colId xmlns:a16="http://schemas.microsoft.com/office/drawing/2014/main" xmlns="" val="3627097834"/>
                    </a:ext>
                  </a:extLst>
                </a:gridCol>
                <a:gridCol w="309961">
                  <a:extLst>
                    <a:ext uri="{9D8B030D-6E8A-4147-A177-3AD203B41FA5}">
                      <a16:colId xmlns:a16="http://schemas.microsoft.com/office/drawing/2014/main" xmlns="" val="3350898348"/>
                    </a:ext>
                  </a:extLst>
                </a:gridCol>
                <a:gridCol w="285164">
                  <a:extLst>
                    <a:ext uri="{9D8B030D-6E8A-4147-A177-3AD203B41FA5}">
                      <a16:colId xmlns:a16="http://schemas.microsoft.com/office/drawing/2014/main" xmlns="" val="106437065"/>
                    </a:ext>
                  </a:extLst>
                </a:gridCol>
                <a:gridCol w="399850">
                  <a:extLst>
                    <a:ext uri="{9D8B030D-6E8A-4147-A177-3AD203B41FA5}">
                      <a16:colId xmlns:a16="http://schemas.microsoft.com/office/drawing/2014/main" xmlns="" val="205434044"/>
                    </a:ext>
                  </a:extLst>
                </a:gridCol>
                <a:gridCol w="251068">
                  <a:extLst>
                    <a:ext uri="{9D8B030D-6E8A-4147-A177-3AD203B41FA5}">
                      <a16:colId xmlns:a16="http://schemas.microsoft.com/office/drawing/2014/main" xmlns="" val="1572581617"/>
                    </a:ext>
                  </a:extLst>
                </a:gridCol>
                <a:gridCol w="399850">
                  <a:extLst>
                    <a:ext uri="{9D8B030D-6E8A-4147-A177-3AD203B41FA5}">
                      <a16:colId xmlns:a16="http://schemas.microsoft.com/office/drawing/2014/main" xmlns="" val="463016957"/>
                    </a:ext>
                  </a:extLst>
                </a:gridCol>
                <a:gridCol w="399850">
                  <a:extLst>
                    <a:ext uri="{9D8B030D-6E8A-4147-A177-3AD203B41FA5}">
                      <a16:colId xmlns:a16="http://schemas.microsoft.com/office/drawing/2014/main" xmlns="" val="4178731746"/>
                    </a:ext>
                  </a:extLst>
                </a:gridCol>
                <a:gridCol w="251068">
                  <a:extLst>
                    <a:ext uri="{9D8B030D-6E8A-4147-A177-3AD203B41FA5}">
                      <a16:colId xmlns:a16="http://schemas.microsoft.com/office/drawing/2014/main" xmlns="" val="1042476345"/>
                    </a:ext>
                  </a:extLst>
                </a:gridCol>
                <a:gridCol w="399850">
                  <a:extLst>
                    <a:ext uri="{9D8B030D-6E8A-4147-A177-3AD203B41FA5}">
                      <a16:colId xmlns:a16="http://schemas.microsoft.com/office/drawing/2014/main" xmlns="" val="3265355113"/>
                    </a:ext>
                  </a:extLst>
                </a:gridCol>
                <a:gridCol w="260367">
                  <a:extLst>
                    <a:ext uri="{9D8B030D-6E8A-4147-A177-3AD203B41FA5}">
                      <a16:colId xmlns:a16="http://schemas.microsoft.com/office/drawing/2014/main" xmlns="" val="2386017960"/>
                    </a:ext>
                  </a:extLst>
                </a:gridCol>
                <a:gridCol w="483539">
                  <a:extLst>
                    <a:ext uri="{9D8B030D-6E8A-4147-A177-3AD203B41FA5}">
                      <a16:colId xmlns:a16="http://schemas.microsoft.com/office/drawing/2014/main" xmlns="" val="1056895096"/>
                    </a:ext>
                  </a:extLst>
                </a:gridCol>
                <a:gridCol w="446343">
                  <a:extLst>
                    <a:ext uri="{9D8B030D-6E8A-4147-A177-3AD203B41FA5}">
                      <a16:colId xmlns:a16="http://schemas.microsoft.com/office/drawing/2014/main" xmlns="" val="632689683"/>
                    </a:ext>
                  </a:extLst>
                </a:gridCol>
              </a:tblGrid>
              <a:tr h="27475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PHASES</a:t>
                      </a: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Before Decision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Decision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Decision to SCO</a:t>
                      </a: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SCO to Elections</a:t>
                      </a: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Elections to Vesting Day</a:t>
                      </a: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Year 1</a:t>
                      </a: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22459256"/>
                  </a:ext>
                </a:extLst>
              </a:tr>
              <a:tr h="161063">
                <a:tc rowSpan="2">
                  <a:txBody>
                    <a:bodyPr/>
                    <a:lstStyle/>
                    <a:p>
                      <a:pPr algn="ctr" fontAlgn="ctr"/>
                      <a:endParaRPr lang="en-GB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2021</a:t>
                      </a:r>
                    </a:p>
                  </a:txBody>
                  <a:tcPr marL="8444" marR="8444" marT="84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2022</a:t>
                      </a:r>
                    </a:p>
                  </a:txBody>
                  <a:tcPr marL="8444" marR="8444" marT="84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2023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7498421"/>
                  </a:ext>
                </a:extLst>
              </a:tr>
              <a:tr h="16106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May</a:t>
                      </a:r>
                    </a:p>
                  </a:txBody>
                  <a:tcPr marL="8444" marR="8444" marT="84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Jun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Aug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Sept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Oct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Nov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Dec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Jan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Feb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Apr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May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Jun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Jul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Aug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Sept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Oct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Nov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Dec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Jan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Feb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Apr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May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282324"/>
                  </a:ext>
                </a:extLst>
              </a:tr>
              <a:tr h="43581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Key Gov. Milestones</a:t>
                      </a: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Decision</a:t>
                      </a: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Structural Changes Order</a:t>
                      </a: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Elections to new council</a:t>
                      </a: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Vesting Day</a:t>
                      </a: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0369814"/>
                  </a:ext>
                </a:extLst>
              </a:tr>
              <a:tr h="50466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Political </a:t>
                      </a:r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Arrangements</a:t>
                      </a: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County Councillors</a:t>
                      </a: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713921"/>
                  </a:ext>
                </a:extLst>
              </a:tr>
              <a:tr h="5046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4"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District Councillors</a:t>
                      </a: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8830643"/>
                  </a:ext>
                </a:extLst>
              </a:tr>
              <a:tr h="5046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444" marR="8444" marT="84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44" marR="8444" marT="844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Implementation </a:t>
                      </a:r>
                      <a:r>
                        <a:rPr lang="en-GB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Executive </a:t>
                      </a: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(made up of both CC/DC)</a:t>
                      </a: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Newly elected Councillors (continuing Authority)</a:t>
                      </a: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New Council</a:t>
                      </a:r>
                    </a:p>
                  </a:txBody>
                  <a:tcPr marL="8444" marR="8444" marT="84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53507263"/>
                  </a:ext>
                </a:extLst>
              </a:tr>
            </a:tbl>
          </a:graphicData>
        </a:graphic>
      </p:graphicFrame>
      <p:sp>
        <p:nvSpPr>
          <p:cNvPr id="5" name="Rectangular Callout 4"/>
          <p:cNvSpPr/>
          <p:nvPr/>
        </p:nvSpPr>
        <p:spPr>
          <a:xfrm>
            <a:off x="7304314" y="1850571"/>
            <a:ext cx="1132115" cy="304800"/>
          </a:xfrm>
          <a:prstGeom prst="wedgeRectCallout">
            <a:avLst>
              <a:gd name="adj1" fmla="val -8333"/>
              <a:gd name="adj2" fmla="val 2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Day 0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9797143" y="1850571"/>
            <a:ext cx="1132115" cy="304800"/>
          </a:xfrm>
          <a:prstGeom prst="wedgeRectCallout">
            <a:avLst>
              <a:gd name="adj1" fmla="val 58975"/>
              <a:gd name="adj2" fmla="val 2053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Day 1</a:t>
            </a:r>
          </a:p>
        </p:txBody>
      </p:sp>
    </p:spTree>
    <p:extLst>
      <p:ext uri="{BB962C8B-B14F-4D97-AF65-F5344CB8AC3E}">
        <p14:creationId xmlns:p14="http://schemas.microsoft.com/office/powerpoint/2010/main" val="3495242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Devolution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200" y="1595988"/>
            <a:ext cx="10640304" cy="446343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One of the original drivers for </a:t>
            </a:r>
            <a:r>
              <a:rPr lang="en-GB" dirty="0" err="1" smtClean="0"/>
              <a:t>unitarisation</a:t>
            </a:r>
            <a:r>
              <a:rPr lang="en-GB" dirty="0" smtClean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PM speech about the importance of Devolution opportunities for County areas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Meetings needed with civil servants to understand how this can be taken forward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Timetable - TBC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2453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200" y="1595988"/>
            <a:ext cx="10640304" cy="448782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Important moment for Local Government in North Yorkshire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Need to engage positively and bring together Local Government family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Partners and other stakeholders will want to engage to help shape new council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Need to put in place strong functional arrangements to deliver the 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Crucial to keep staff on board from all councils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Focus on key essentials for Day 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Strong communication with all including Councillors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4966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Questions?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9693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/>
          <a:lstStyle/>
          <a:p>
            <a:r>
              <a:rPr lang="en-GB" dirty="0">
                <a:latin typeface="Arial"/>
                <a:cs typeface="Arial"/>
              </a:rPr>
              <a:t>MHCLG - Ministerial Statement to Parliament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320" y="1478061"/>
            <a:ext cx="11454263" cy="4417771"/>
          </a:xfrm>
        </p:spPr>
        <p:txBody>
          <a:bodyPr lIns="91440" tIns="45720" rIns="91440" bIns="45720" anchor="t"/>
          <a:lstStyle/>
          <a:p>
            <a:pPr marL="0" indent="0">
              <a:spcAft>
                <a:spcPts val="300"/>
              </a:spcAft>
            </a:pPr>
            <a:r>
              <a:rPr lang="en-GB" sz="2200" dirty="0">
                <a:cs typeface="Arial"/>
              </a:rPr>
              <a:t>Criteria for a proposal to be implemented: </a:t>
            </a:r>
          </a:p>
          <a:p>
            <a:pPr marL="742950" lvl="2" indent="-342900">
              <a:spcAft>
                <a:spcPts val="300"/>
              </a:spcAft>
            </a:pPr>
            <a:r>
              <a:rPr lang="en-GB" dirty="0">
                <a:cs typeface="Arial"/>
              </a:rPr>
              <a:t>Improve local government and service delivery across its area;</a:t>
            </a:r>
          </a:p>
          <a:p>
            <a:pPr marL="742950" lvl="2" indent="-342900">
              <a:spcAft>
                <a:spcPts val="300"/>
              </a:spcAft>
            </a:pPr>
            <a:r>
              <a:rPr lang="en-GB" dirty="0">
                <a:cs typeface="Arial"/>
              </a:rPr>
              <a:t>Commands a good deal of local support;</a:t>
            </a:r>
          </a:p>
          <a:p>
            <a:pPr marL="742950" lvl="2" indent="-342900">
              <a:spcAft>
                <a:spcPts val="300"/>
              </a:spcAft>
            </a:pPr>
            <a:r>
              <a:rPr lang="en-GB" dirty="0">
                <a:cs typeface="Arial"/>
              </a:rPr>
              <a:t>Any unitary councils to be established have a credible geography.</a:t>
            </a:r>
          </a:p>
          <a:p>
            <a:pPr marL="457200" lvl="1" indent="0">
              <a:spcBef>
                <a:spcPts val="0"/>
              </a:spcBef>
              <a:spcAft>
                <a:spcPts val="300"/>
              </a:spcAft>
              <a:buNone/>
            </a:pPr>
            <a:endParaRPr lang="en-GB" sz="1400" dirty="0">
              <a:cs typeface="Arial"/>
            </a:endParaRPr>
          </a:p>
          <a:p>
            <a:pPr marL="0" lvl="1" indent="0">
              <a:spcAft>
                <a:spcPts val="300"/>
              </a:spcAft>
              <a:buNone/>
            </a:pPr>
            <a:r>
              <a:rPr lang="en-GB" sz="2200" dirty="0">
                <a:cs typeface="Arial"/>
              </a:rPr>
              <a:t>MHCLG consulted on both North Yorkshire proposals – 4,200 responses including:</a:t>
            </a:r>
          </a:p>
          <a:p>
            <a:pPr marL="742950" lvl="2" indent="-342900">
              <a:spcAft>
                <a:spcPts val="300"/>
              </a:spcAft>
            </a:pPr>
            <a:r>
              <a:rPr lang="en-GB" dirty="0">
                <a:cs typeface="Arial"/>
              </a:rPr>
              <a:t>Support from 5 local MPs for NYCC’s proposal</a:t>
            </a:r>
          </a:p>
          <a:p>
            <a:pPr marL="742950" lvl="2" indent="-342900">
              <a:spcAft>
                <a:spcPts val="300"/>
              </a:spcAft>
            </a:pPr>
            <a:r>
              <a:rPr lang="en-GB" dirty="0">
                <a:cs typeface="Arial"/>
              </a:rPr>
              <a:t>A body of support for this proposal amongst residents</a:t>
            </a:r>
          </a:p>
          <a:p>
            <a:pPr marL="742950" lvl="2" indent="-342900">
              <a:spcAft>
                <a:spcPts val="300"/>
              </a:spcAft>
            </a:pPr>
            <a:r>
              <a:rPr lang="en-GB" dirty="0">
                <a:cs typeface="Arial"/>
              </a:rPr>
              <a:t>Evidence of significant support from businesses, including the Y&amp;NY </a:t>
            </a:r>
            <a:r>
              <a:rPr lang="en-GB" dirty="0" smtClean="0">
                <a:cs typeface="Arial"/>
              </a:rPr>
              <a:t>Chamber </a:t>
            </a:r>
            <a:r>
              <a:rPr lang="en-GB" dirty="0">
                <a:cs typeface="Arial"/>
              </a:rPr>
              <a:t>of Commerce</a:t>
            </a:r>
          </a:p>
          <a:p>
            <a:pPr marL="742950" lvl="2" indent="-342900">
              <a:spcAft>
                <a:spcPts val="300"/>
              </a:spcAft>
            </a:pPr>
            <a:r>
              <a:rPr lang="en-GB" dirty="0">
                <a:cs typeface="Arial"/>
              </a:rPr>
              <a:t>Wide support from public sector providers including Health organisations, the University of York, Chief Fire Officer and Chief Constable of the North Yorkshire Police.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160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668256" y="5742432"/>
            <a:ext cx="2090928" cy="658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80416" y="5571744"/>
            <a:ext cx="3681984" cy="829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/>
          <a:lstStyle/>
          <a:p>
            <a:r>
              <a:rPr lang="en-GB" dirty="0">
                <a:latin typeface="Arial"/>
                <a:cs typeface="Arial"/>
              </a:rPr>
              <a:t>MHCLG - Ministerial Statement to Parliament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320" y="1478062"/>
            <a:ext cx="11454263" cy="5093426"/>
          </a:xfrm>
        </p:spPr>
        <p:txBody>
          <a:bodyPr lIns="91440" tIns="45720" rIns="91440" bIns="45720" anchor="t"/>
          <a:lstStyle/>
          <a:p>
            <a:pPr marL="0" lvl="1" indent="0">
              <a:buNone/>
            </a:pPr>
            <a:r>
              <a:rPr lang="en-GB" sz="2200" dirty="0"/>
              <a:t>“For North Yorkshire I have decided to implement, subject to Parliamentary approval, the proposal for a single unitary council for the whole of the existing administrative county of North Yorkshire. I considered that </a:t>
            </a:r>
            <a:r>
              <a:rPr lang="en-GB" sz="2200" b="1" i="1" u="sng" dirty="0"/>
              <a:t>this proposal strongly met all three of the criteria</a:t>
            </a:r>
            <a:r>
              <a:rPr lang="en-GB" sz="2200" dirty="0"/>
              <a:t>”. </a:t>
            </a:r>
          </a:p>
          <a:p>
            <a:pPr marL="457200" lvl="1" indent="0">
              <a:buNone/>
            </a:pPr>
            <a:endParaRPr lang="en-GB" dirty="0"/>
          </a:p>
          <a:p>
            <a:pPr marL="0" lvl="1" indent="0">
              <a:buNone/>
            </a:pPr>
            <a:r>
              <a:rPr lang="en-GB" sz="2200" dirty="0"/>
              <a:t>The geography of the new council will:</a:t>
            </a:r>
          </a:p>
          <a:p>
            <a:pPr marL="742950" lvl="2" indent="-342900">
              <a:spcAft>
                <a:spcPts val="300"/>
              </a:spcAft>
            </a:pPr>
            <a:r>
              <a:rPr lang="en-GB" dirty="0">
                <a:cs typeface="Arial"/>
              </a:rPr>
              <a:t>have the critical mass to deliver </a:t>
            </a:r>
            <a:r>
              <a:rPr lang="en-GB" dirty="0" smtClean="0">
                <a:cs typeface="Arial"/>
              </a:rPr>
              <a:t>all services </a:t>
            </a:r>
            <a:r>
              <a:rPr lang="en-GB" dirty="0">
                <a:cs typeface="Arial"/>
              </a:rPr>
              <a:t>effectively </a:t>
            </a:r>
            <a:r>
              <a:rPr lang="en-GB" dirty="0" smtClean="0">
                <a:cs typeface="Arial"/>
              </a:rPr>
              <a:t>at a local level to </a:t>
            </a:r>
            <a:r>
              <a:rPr lang="en-GB" dirty="0">
                <a:cs typeface="Arial"/>
              </a:rPr>
              <a:t>a large rural area </a:t>
            </a:r>
            <a:r>
              <a:rPr lang="en-GB" dirty="0" smtClean="0">
                <a:cs typeface="Arial"/>
              </a:rPr>
              <a:t>whilst </a:t>
            </a:r>
            <a:r>
              <a:rPr lang="en-GB" dirty="0">
                <a:cs typeface="Arial"/>
              </a:rPr>
              <a:t>preserving delivery of current county services </a:t>
            </a:r>
          </a:p>
          <a:p>
            <a:pPr marL="742950" lvl="2" indent="-342900">
              <a:spcAft>
                <a:spcPts val="300"/>
              </a:spcAft>
            </a:pPr>
            <a:r>
              <a:rPr lang="en-GB" dirty="0">
                <a:cs typeface="Arial"/>
              </a:rPr>
              <a:t>maintain the brand of North Yorkshire and established local identity </a:t>
            </a:r>
          </a:p>
          <a:p>
            <a:pPr marL="742950" lvl="2" indent="-342900">
              <a:spcAft>
                <a:spcPts val="300"/>
              </a:spcAft>
            </a:pPr>
            <a:r>
              <a:rPr lang="en-GB" dirty="0">
                <a:cs typeface="Arial"/>
              </a:rPr>
              <a:t>maintain a geography which aligns with existing public sector partnerships without disruption. </a:t>
            </a:r>
          </a:p>
          <a:p>
            <a:pPr lvl="1"/>
            <a:endParaRPr lang="en-GB" dirty="0"/>
          </a:p>
          <a:p>
            <a:pPr marL="0" lvl="1" indent="0">
              <a:buNone/>
            </a:pPr>
            <a:r>
              <a:rPr lang="en-GB" sz="2200" dirty="0"/>
              <a:t>“I have also decided not to implement the proposal for two unitary councils………I considered that this </a:t>
            </a:r>
            <a:r>
              <a:rPr lang="en-GB" sz="2200" b="1" i="1" u="sng" dirty="0"/>
              <a:t>proposal did not meet the improving local government and service delivery and credible geography criteria”</a:t>
            </a:r>
            <a:r>
              <a:rPr lang="en-GB" sz="2200" dirty="0"/>
              <a:t>. </a:t>
            </a:r>
          </a:p>
          <a:p>
            <a:pPr marL="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7545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799092" y="5712026"/>
            <a:ext cx="1876567" cy="6887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80416" y="5571744"/>
            <a:ext cx="3681984" cy="829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684" y="313953"/>
            <a:ext cx="10653183" cy="581818"/>
          </a:xfrm>
        </p:spPr>
        <p:txBody>
          <a:bodyPr/>
          <a:lstStyle/>
          <a:p>
            <a:r>
              <a:rPr lang="en-GB" dirty="0"/>
              <a:t>Consultation Responses NY - Summary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6668360"/>
              </p:ext>
            </p:extLst>
          </p:nvPr>
        </p:nvGraphicFramePr>
        <p:xfrm>
          <a:off x="604684" y="1445342"/>
          <a:ext cx="11070975" cy="4955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55374" y="2960478"/>
            <a:ext cx="1843548" cy="2585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7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0% East / West</a:t>
            </a:r>
          </a:p>
        </p:txBody>
      </p:sp>
    </p:spTree>
    <p:extLst>
      <p:ext uri="{BB962C8B-B14F-4D97-AF65-F5344CB8AC3E}">
        <p14:creationId xmlns:p14="http://schemas.microsoft.com/office/powerpoint/2010/main" val="2289840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83912" y="6563032"/>
            <a:ext cx="690630" cy="1917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9799092" y="5712026"/>
            <a:ext cx="1876567" cy="6887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80416" y="5571744"/>
            <a:ext cx="3681984" cy="829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321" y="230542"/>
            <a:ext cx="10653183" cy="581818"/>
          </a:xfrm>
        </p:spPr>
        <p:txBody>
          <a:bodyPr/>
          <a:lstStyle/>
          <a:p>
            <a:r>
              <a:rPr lang="en-GB" dirty="0"/>
              <a:t>Consultation Responses NY - Summary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258669"/>
              </p:ext>
            </p:extLst>
          </p:nvPr>
        </p:nvGraphicFramePr>
        <p:xfrm>
          <a:off x="685683" y="986610"/>
          <a:ext cx="10989976" cy="2953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7219471"/>
              </p:ext>
            </p:extLst>
          </p:nvPr>
        </p:nvGraphicFramePr>
        <p:xfrm>
          <a:off x="685683" y="4114800"/>
          <a:ext cx="1098997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350341" y="1769806"/>
            <a:ext cx="1843548" cy="2585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7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No data for East/West</a:t>
            </a:r>
          </a:p>
        </p:txBody>
      </p:sp>
    </p:spTree>
    <p:extLst>
      <p:ext uri="{BB962C8B-B14F-4D97-AF65-F5344CB8AC3E}">
        <p14:creationId xmlns:p14="http://schemas.microsoft.com/office/powerpoint/2010/main" val="2368501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799092" y="5712026"/>
            <a:ext cx="1876567" cy="6887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80416" y="5571744"/>
            <a:ext cx="3681984" cy="829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Consultation Responses NY - Summary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9456595"/>
              </p:ext>
            </p:extLst>
          </p:nvPr>
        </p:nvGraphicFramePr>
        <p:xfrm>
          <a:off x="648929" y="1526457"/>
          <a:ext cx="10795820" cy="4771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0626" y="2140081"/>
            <a:ext cx="1843548" cy="2585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7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No data for East/West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0626" y="2625558"/>
            <a:ext cx="1843548" cy="2585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7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No data for East/West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0626" y="3111035"/>
            <a:ext cx="1843548" cy="2585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7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No data for East/West</a:t>
            </a:r>
          </a:p>
        </p:txBody>
      </p:sp>
    </p:spTree>
    <p:extLst>
      <p:ext uri="{BB962C8B-B14F-4D97-AF65-F5344CB8AC3E}">
        <p14:creationId xmlns:p14="http://schemas.microsoft.com/office/powerpoint/2010/main" val="2999826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595104" y="5571744"/>
            <a:ext cx="2151888" cy="829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80416" y="5571744"/>
            <a:ext cx="3681984" cy="829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169" y="333617"/>
            <a:ext cx="10653183" cy="581818"/>
          </a:xfrm>
        </p:spPr>
        <p:txBody>
          <a:bodyPr/>
          <a:lstStyle/>
          <a:p>
            <a:r>
              <a:rPr lang="en-GB" dirty="0" smtClean="0"/>
              <a:t>Summary of comments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4584" y="1132692"/>
            <a:ext cx="11252408" cy="5536332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300"/>
              </a:spcAft>
            </a:pPr>
            <a:r>
              <a:rPr lang="en-GB" sz="1900" b="1" dirty="0" smtClean="0"/>
              <a:t>MHCLG </a:t>
            </a:r>
            <a:r>
              <a:rPr lang="en-GB" sz="1900" b="1" dirty="0"/>
              <a:t>Feedback: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900" dirty="0"/>
              <a:t>“Strongly meets all three criteria”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900" dirty="0"/>
              <a:t>“A good deal of local support in the round for a single unitary”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900" dirty="0"/>
              <a:t>“Significant support from businesses, including the </a:t>
            </a:r>
            <a:r>
              <a:rPr lang="en-GB" sz="1900" dirty="0" smtClean="0"/>
              <a:t>Y&amp;NY Chamber </a:t>
            </a:r>
            <a:r>
              <a:rPr lang="en-GB" sz="1900" dirty="0"/>
              <a:t>of Commerce”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900" dirty="0"/>
              <a:t>Significant support from public sector service providers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900" dirty="0"/>
              <a:t>Will “preserve delivery of current county services” 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900" dirty="0"/>
              <a:t>“It maintains the brand of North Yorkshire”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900" dirty="0"/>
              <a:t>“Aligns with arrangements in existing public sector partnerships”</a:t>
            </a:r>
          </a:p>
          <a:p>
            <a:pPr marL="0" indent="0">
              <a:spcAft>
                <a:spcPts val="300"/>
              </a:spcAft>
            </a:pPr>
            <a:endParaRPr lang="en-GB" sz="800" b="1" dirty="0" smtClean="0"/>
          </a:p>
          <a:p>
            <a:pPr marL="0" indent="0">
              <a:spcBef>
                <a:spcPts val="300"/>
              </a:spcBef>
              <a:spcAft>
                <a:spcPts val="300"/>
              </a:spcAft>
            </a:pPr>
            <a:r>
              <a:rPr lang="en-GB" sz="1900" b="1" dirty="0" smtClean="0"/>
              <a:t>Partner </a:t>
            </a:r>
            <a:r>
              <a:rPr lang="en-GB" sz="1900" b="1" dirty="0"/>
              <a:t>Feedback:</a:t>
            </a:r>
          </a:p>
          <a:p>
            <a:pPr>
              <a:spcBef>
                <a:spcPts val="3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sz="1900" u="sng" dirty="0" smtClean="0"/>
              <a:t>Education</a:t>
            </a:r>
            <a:r>
              <a:rPr lang="en-GB" sz="1900" dirty="0" smtClean="0"/>
              <a:t> - </a:t>
            </a:r>
            <a:r>
              <a:rPr lang="en-GB" sz="1900" dirty="0"/>
              <a:t>positive impact of </a:t>
            </a:r>
            <a:r>
              <a:rPr lang="en-GB" sz="1900" dirty="0" smtClean="0"/>
              <a:t>single </a:t>
            </a:r>
            <a:r>
              <a:rPr lang="en-GB" sz="1900" dirty="0"/>
              <a:t>unitary </a:t>
            </a:r>
            <a:r>
              <a:rPr lang="en-GB" sz="1900" dirty="0" smtClean="0"/>
              <a:t>- </a:t>
            </a:r>
            <a:r>
              <a:rPr lang="en-GB" sz="1900" dirty="0"/>
              <a:t>continuity of existing partnership arrangements. </a:t>
            </a:r>
          </a:p>
          <a:p>
            <a:pPr lvl="0">
              <a:spcBef>
                <a:spcPts val="3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GB" sz="1900" u="sng" dirty="0" smtClean="0"/>
              <a:t>Police</a:t>
            </a:r>
            <a:r>
              <a:rPr lang="en-GB" sz="1900" dirty="0" smtClean="0"/>
              <a:t> - work </a:t>
            </a:r>
            <a:r>
              <a:rPr lang="en-GB" sz="1900" dirty="0"/>
              <a:t>well with the county </a:t>
            </a:r>
            <a:r>
              <a:rPr lang="en-GB" sz="1900" dirty="0" smtClean="0"/>
              <a:t>council - </a:t>
            </a:r>
            <a:r>
              <a:rPr lang="en-GB" sz="1900" dirty="0"/>
              <a:t>disbanding of current arrangements could be detrimental to the effective delivery of policing services during any transition period. </a:t>
            </a:r>
          </a:p>
          <a:p>
            <a:pPr lvl="0">
              <a:spcBef>
                <a:spcPts val="3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GB" sz="1900" u="sng" dirty="0" smtClean="0"/>
              <a:t>Health</a:t>
            </a:r>
            <a:r>
              <a:rPr lang="en-GB" sz="1900" dirty="0" smtClean="0"/>
              <a:t> - </a:t>
            </a:r>
            <a:r>
              <a:rPr lang="en-GB" sz="1900" dirty="0"/>
              <a:t>Single unitary </a:t>
            </a:r>
            <a:r>
              <a:rPr lang="en-GB" sz="1900" dirty="0" smtClean="0"/>
              <a:t>has </a:t>
            </a:r>
            <a:r>
              <a:rPr lang="en-GB" sz="1900" dirty="0"/>
              <a:t>a positive impact. NHS works in close partnership with </a:t>
            </a:r>
            <a:r>
              <a:rPr lang="en-GB" sz="1900" dirty="0" smtClean="0"/>
              <a:t>NYCC. </a:t>
            </a:r>
            <a:r>
              <a:rPr lang="en-GB" sz="1900" dirty="0"/>
              <a:t>“This has created opportunities to develop a more integrated health and care offer for citizens”. </a:t>
            </a:r>
          </a:p>
          <a:p>
            <a:pPr>
              <a:spcAft>
                <a:spcPts val="400"/>
              </a:spcAft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229984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C0F2C0-9874-471E-87D2-2A80AA2782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/>
          <a:lstStyle/>
          <a:p>
            <a:r>
              <a:rPr lang="en-GB" dirty="0">
                <a:latin typeface="Arial"/>
                <a:cs typeface="Arial"/>
              </a:rPr>
              <a:t>Media response </a:t>
            </a:r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6454007" y="1016786"/>
            <a:ext cx="5195152" cy="3670705"/>
            <a:chOff x="8761664" y="740533"/>
            <a:chExt cx="3224463" cy="2501431"/>
          </a:xfrm>
        </p:grpSpPr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xmlns="" id="{77BE2B9B-A18E-42F4-B943-D0C744214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61664" y="1102772"/>
              <a:ext cx="3224463" cy="2139192"/>
            </a:xfrm>
            <a:prstGeom prst="rect">
              <a:avLst/>
            </a:prstGeom>
          </p:spPr>
        </p:pic>
        <p:pic>
          <p:nvPicPr>
            <p:cNvPr id="7" name="Picture 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xmlns="" id="{6737F6B5-F86F-4D1E-B0D9-B52739473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76084" y="740533"/>
              <a:ext cx="2743200" cy="350409"/>
            </a:xfrm>
            <a:prstGeom prst="rect">
              <a:avLst/>
            </a:prstGeom>
          </p:spPr>
        </p:pic>
      </p:grpSp>
      <p:pic>
        <p:nvPicPr>
          <p:cNvPr id="3" name="Picture 3" descr="Text, letter&#10;&#10;Description automatically generated">
            <a:extLst>
              <a:ext uri="{FF2B5EF4-FFF2-40B4-BE49-F238E27FC236}">
                <a16:creationId xmlns:a16="http://schemas.microsoft.com/office/drawing/2014/main" xmlns="" id="{ECC62C82-D47B-4F78-9763-92192620E5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752" r="2616"/>
          <a:stretch/>
        </p:blipFill>
        <p:spPr>
          <a:xfrm>
            <a:off x="457321" y="1539484"/>
            <a:ext cx="5077970" cy="323795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047744" y="4572000"/>
            <a:ext cx="4094440" cy="2116240"/>
            <a:chOff x="6007768" y="4282139"/>
            <a:chExt cx="3585410" cy="2149859"/>
          </a:xfrm>
        </p:grpSpPr>
        <p:pic>
          <p:nvPicPr>
            <p:cNvPr id="4" name="Picture 4" descr="Text&#10;&#10;Description automatically generated">
              <a:extLst>
                <a:ext uri="{FF2B5EF4-FFF2-40B4-BE49-F238E27FC236}">
                  <a16:creationId xmlns:a16="http://schemas.microsoft.com/office/drawing/2014/main" xmlns="" id="{E7D0F0C6-F1A3-4E3B-9AD9-904D77ED3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07768" y="4717264"/>
              <a:ext cx="3478463" cy="1714734"/>
            </a:xfrm>
            <a:prstGeom prst="rect">
              <a:avLst/>
            </a:prstGeom>
          </p:spPr>
        </p:pic>
        <p:pic>
          <p:nvPicPr>
            <p:cNvPr id="5" name="Picture 7" descr="Text&#10;&#10;Description automatically generated">
              <a:extLst>
                <a:ext uri="{FF2B5EF4-FFF2-40B4-BE49-F238E27FC236}">
                  <a16:creationId xmlns:a16="http://schemas.microsoft.com/office/drawing/2014/main" xmlns="" id="{28EA7288-A96D-4A83-A221-A19795000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07768" y="4282139"/>
              <a:ext cx="3585410" cy="4326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566539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marL="0" marR="0" indent="0" algn="l" defTabSz="914400" rtl="0" eaLnBrk="1" fontAlgn="auto" latinLnBrk="0" hangingPunct="1">
          <a:lnSpc>
            <a:spcPct val="9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kern="1200" cap="none" spc="0" normalizeH="0" baseline="0" noProof="0" dirty="0" smtClean="0">
            <a:ln>
              <a:noFill/>
            </a:ln>
            <a:solidFill>
              <a:srgbClr val="00437B"/>
            </a:solidFill>
            <a:effectLst/>
            <a:uLnTx/>
            <a:uFillTx/>
            <a:latin typeface="Arial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esentation4_test for Ed and Mike" id="{B582FBF4-160B-4A70-81C4-69063785E380}" vid="{222CDA51-0ED6-4AA1-AB23-D9AE1DC3B1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C8A369A733C54CBDD759D6023E1FAF" ma:contentTypeVersion="7" ma:contentTypeDescription="Create a new document." ma:contentTypeScope="" ma:versionID="2d7b439781ec3fa8d8630c22ccf4ab58">
  <xsd:schema xmlns:xsd="http://www.w3.org/2001/XMLSchema" xmlns:xs="http://www.w3.org/2001/XMLSchema" xmlns:p="http://schemas.microsoft.com/office/2006/metadata/properties" xmlns:ns2="cf2d2318-058d-4a50-bdb7-2ec1d018947b" targetNamespace="http://schemas.microsoft.com/office/2006/metadata/properties" ma:root="true" ma:fieldsID="0e2e53e74b84c03888264ade25264461" ns2:_="">
    <xsd:import namespace="cf2d2318-058d-4a50-bdb7-2ec1d01894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2d2318-058d-4a50-bdb7-2ec1d0189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D43203-8E6F-4945-AA80-DD7C56F38C34}">
  <ds:schemaRefs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cf2d2318-058d-4a50-bdb7-2ec1d018947b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42936D7-6971-4C88-A293-5622AF361D5E}">
  <ds:schemaRefs>
    <ds:schemaRef ds:uri="cf2d2318-058d-4a50-bdb7-2ec1d018947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BDA1F2A-2A5C-4345-853B-F59C32670C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1762</Words>
  <Application>Microsoft Office PowerPoint</Application>
  <PresentationFormat>Custom</PresentationFormat>
  <Paragraphs>271</Paragraphs>
  <Slides>28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1_Office Theme</vt:lpstr>
      <vt:lpstr>Members Seminar</vt:lpstr>
      <vt:lpstr>Context and Overview</vt:lpstr>
      <vt:lpstr>MHCLG - Ministerial Statement to Parliament</vt:lpstr>
      <vt:lpstr>MHCLG - Ministerial Statement to Parliament</vt:lpstr>
      <vt:lpstr>Consultation Responses NY - Summary</vt:lpstr>
      <vt:lpstr>Consultation Responses NY - Summary</vt:lpstr>
      <vt:lpstr>Consultation Responses NY - Summary</vt:lpstr>
      <vt:lpstr>Summary of comments</vt:lpstr>
      <vt:lpstr>Media response </vt:lpstr>
      <vt:lpstr>LGR decision in Somerset &amp; Cumbria</vt:lpstr>
      <vt:lpstr>Next Steps in North Yorkshire</vt:lpstr>
      <vt:lpstr>Single Unitary Proposal – Key Elements</vt:lpstr>
      <vt:lpstr>Stages – detail</vt:lpstr>
      <vt:lpstr>Immediate Tasks to Start Transition Work</vt:lpstr>
      <vt:lpstr>Areas to be covered by Work Streams</vt:lpstr>
      <vt:lpstr>Delivering New Localism – Key Work Stream</vt:lpstr>
      <vt:lpstr>Targets for Vesting Day</vt:lpstr>
      <vt:lpstr>Structural Change Order</vt:lpstr>
      <vt:lpstr>Structural Change Order</vt:lpstr>
      <vt:lpstr>Structural Changes Order</vt:lpstr>
      <vt:lpstr>What does this mean for members? </vt:lpstr>
      <vt:lpstr>Elections </vt:lpstr>
      <vt:lpstr>Ward Boundary Changes</vt:lpstr>
      <vt:lpstr>Supporting Staff through Change</vt:lpstr>
      <vt:lpstr>Timeline</vt:lpstr>
      <vt:lpstr>Devolution</vt:lpstr>
      <vt:lpstr>Summary</vt:lpstr>
      <vt:lpstr>Questions?</vt:lpstr>
    </vt:vector>
  </TitlesOfParts>
  <Company>NYCC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Members Seminar</dc:title>
  <dc:creator>Gemma Dickinson</dc:creator>
  <cp:lastModifiedBy>jdpassmore</cp:lastModifiedBy>
  <cp:revision>313</cp:revision>
  <dcterms:created xsi:type="dcterms:W3CDTF">2021-07-22T15:43:18Z</dcterms:created>
  <dcterms:modified xsi:type="dcterms:W3CDTF">2021-07-29T10:24:40Z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ecdfc32-7be5-4b17-9f97-00453388bdd7_Enabled">
    <vt:lpwstr>true</vt:lpwstr>
  </property>
  <property fmtid="{D5CDD505-2E9C-101B-9397-08002B2CF9AE}" pid="3" name="MSIP_Label_3ecdfc32-7be5-4b17-9f97-00453388bdd7_SetDate">
    <vt:lpwstr>2021-07-22T15:47:25Z</vt:lpwstr>
  </property>
  <property fmtid="{D5CDD505-2E9C-101B-9397-08002B2CF9AE}" pid="4" name="MSIP_Label_3ecdfc32-7be5-4b17-9f97-00453388bdd7_Method">
    <vt:lpwstr>Standard</vt:lpwstr>
  </property>
  <property fmtid="{D5CDD505-2E9C-101B-9397-08002B2CF9AE}" pid="5" name="MSIP_Label_3ecdfc32-7be5-4b17-9f97-00453388bdd7_Name">
    <vt:lpwstr>OFFICIAL</vt:lpwstr>
  </property>
  <property fmtid="{D5CDD505-2E9C-101B-9397-08002B2CF9AE}" pid="6" name="MSIP_Label_3ecdfc32-7be5-4b17-9f97-00453388bdd7_SiteId">
    <vt:lpwstr>ad3d9c73-9830-44a1-b487-e1055441c70e</vt:lpwstr>
  </property>
  <property fmtid="{D5CDD505-2E9C-101B-9397-08002B2CF9AE}" pid="7" name="MSIP_Label_3ecdfc32-7be5-4b17-9f97-00453388bdd7_ActionId">
    <vt:lpwstr>90ba983d-bf43-414e-9698-0000d65dc772</vt:lpwstr>
  </property>
  <property fmtid="{D5CDD505-2E9C-101B-9397-08002B2CF9AE}" pid="8" name="MSIP_Label_3ecdfc32-7be5-4b17-9f97-00453388bdd7_ContentBits">
    <vt:lpwstr>2</vt:lpwstr>
  </property>
  <property fmtid="{D5CDD505-2E9C-101B-9397-08002B2CF9AE}" pid="9" name="ContentTypeId">
    <vt:lpwstr>0x010100C9C8A369A733C54CBDD759D6023E1FAF</vt:lpwstr>
  </property>
</Properties>
</file>