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6"/>
  </p:sldMasterIdLst>
  <p:notesMasterIdLst>
    <p:notesMasterId r:id="rId15"/>
  </p:notesMasterIdLst>
  <p:sldIdLst>
    <p:sldId id="258" r:id="rId7"/>
    <p:sldId id="257" r:id="rId8"/>
    <p:sldId id="259" r:id="rId9"/>
    <p:sldId id="260" r:id="rId10"/>
    <p:sldId id="261" r:id="rId11"/>
    <p:sldId id="262" r:id="rId12"/>
    <p:sldId id="263" r:id="rId13"/>
    <p:sldId id="264" r:id="rId14"/>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ヒラギノ角ゴ Pro W3" pitchFamily="-128" charset="-128"/>
        <a:cs typeface="+mn-cs"/>
      </a:defRPr>
    </a:lvl1pPr>
    <a:lvl2pPr marL="457200" algn="l" rtl="0" eaLnBrk="0" fontAlgn="base" hangingPunct="0">
      <a:spcBef>
        <a:spcPct val="0"/>
      </a:spcBef>
      <a:spcAft>
        <a:spcPct val="0"/>
      </a:spcAft>
      <a:defRPr sz="2400" kern="1200">
        <a:solidFill>
          <a:schemeClr val="tx1"/>
        </a:solidFill>
        <a:latin typeface="Arial" charset="0"/>
        <a:ea typeface="ヒラギノ角ゴ Pro W3" pitchFamily="-128" charset="-128"/>
        <a:cs typeface="+mn-cs"/>
      </a:defRPr>
    </a:lvl2pPr>
    <a:lvl3pPr marL="914400" algn="l" rtl="0" eaLnBrk="0" fontAlgn="base" hangingPunct="0">
      <a:spcBef>
        <a:spcPct val="0"/>
      </a:spcBef>
      <a:spcAft>
        <a:spcPct val="0"/>
      </a:spcAft>
      <a:defRPr sz="2400" kern="1200">
        <a:solidFill>
          <a:schemeClr val="tx1"/>
        </a:solidFill>
        <a:latin typeface="Arial" charset="0"/>
        <a:ea typeface="ヒラギノ角ゴ Pro W3" pitchFamily="-128" charset="-128"/>
        <a:cs typeface="+mn-cs"/>
      </a:defRPr>
    </a:lvl3pPr>
    <a:lvl4pPr marL="1371600" algn="l" rtl="0" eaLnBrk="0" fontAlgn="base" hangingPunct="0">
      <a:spcBef>
        <a:spcPct val="0"/>
      </a:spcBef>
      <a:spcAft>
        <a:spcPct val="0"/>
      </a:spcAft>
      <a:defRPr sz="2400" kern="1200">
        <a:solidFill>
          <a:schemeClr val="tx1"/>
        </a:solidFill>
        <a:latin typeface="Arial" charset="0"/>
        <a:ea typeface="ヒラギノ角ゴ Pro W3" pitchFamily="-128" charset="-128"/>
        <a:cs typeface="+mn-cs"/>
      </a:defRPr>
    </a:lvl4pPr>
    <a:lvl5pPr marL="1828800" algn="l" rtl="0" eaLnBrk="0" fontAlgn="base" hangingPunct="0">
      <a:spcBef>
        <a:spcPct val="0"/>
      </a:spcBef>
      <a:spcAft>
        <a:spcPct val="0"/>
      </a:spcAft>
      <a:defRPr sz="2400" kern="1200">
        <a:solidFill>
          <a:schemeClr val="tx1"/>
        </a:solidFill>
        <a:latin typeface="Arial" charset="0"/>
        <a:ea typeface="ヒラギノ角ゴ Pro W3" pitchFamily="-128" charset="-128"/>
        <a:cs typeface="+mn-cs"/>
      </a:defRPr>
    </a:lvl5pPr>
    <a:lvl6pPr marL="2286000" algn="l" defTabSz="914400" rtl="0" eaLnBrk="1" latinLnBrk="0" hangingPunct="1">
      <a:defRPr sz="2400" kern="1200">
        <a:solidFill>
          <a:schemeClr val="tx1"/>
        </a:solidFill>
        <a:latin typeface="Arial" charset="0"/>
        <a:ea typeface="ヒラギノ角ゴ Pro W3" pitchFamily="-128" charset="-128"/>
        <a:cs typeface="+mn-cs"/>
      </a:defRPr>
    </a:lvl6pPr>
    <a:lvl7pPr marL="2743200" algn="l" defTabSz="914400" rtl="0" eaLnBrk="1" latinLnBrk="0" hangingPunct="1">
      <a:defRPr sz="2400" kern="1200">
        <a:solidFill>
          <a:schemeClr val="tx1"/>
        </a:solidFill>
        <a:latin typeface="Arial" charset="0"/>
        <a:ea typeface="ヒラギノ角ゴ Pro W3" pitchFamily="-128" charset="-128"/>
        <a:cs typeface="+mn-cs"/>
      </a:defRPr>
    </a:lvl7pPr>
    <a:lvl8pPr marL="3200400" algn="l" defTabSz="914400" rtl="0" eaLnBrk="1" latinLnBrk="0" hangingPunct="1">
      <a:defRPr sz="2400" kern="1200">
        <a:solidFill>
          <a:schemeClr val="tx1"/>
        </a:solidFill>
        <a:latin typeface="Arial" charset="0"/>
        <a:ea typeface="ヒラギノ角ゴ Pro W3" pitchFamily="-128" charset="-128"/>
        <a:cs typeface="+mn-cs"/>
      </a:defRPr>
    </a:lvl8pPr>
    <a:lvl9pPr marL="3657600" algn="l" defTabSz="914400" rtl="0" eaLnBrk="1" latinLnBrk="0" hangingPunct="1">
      <a:defRPr sz="2400" kern="1200">
        <a:solidFill>
          <a:schemeClr val="tx1"/>
        </a:solidFill>
        <a:latin typeface="Arial" charset="0"/>
        <a:ea typeface="ヒラギノ角ゴ Pro W3" pitchFamily="-128" charset="-128"/>
        <a:cs typeface="+mn-cs"/>
      </a:defRPr>
    </a:lvl9pPr>
  </p:defaultTextStyle>
  <p:extLst>
    <p:ext uri="{EFAFB233-063F-42B5-8137-9DF3F51BA10A}">
      <p15:sldGuideLst xmlns:p15="http://schemas.microsoft.com/office/powerpoint/2012/main" xmlns="">
        <p15:guide id="1" orient="horz" pos="1200">
          <p15:clr>
            <a:srgbClr val="A4A3A4"/>
          </p15:clr>
        </p15:guide>
        <p15:guide id="2" pos="4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78C"/>
    <a:srgbClr val="0087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7AF2C8-C8D1-42F2-806E-0FA1E6155438}" v="5" dt="2021-02-10T14:15:57.784"/>
    <p1510:client id="{48258620-139D-48B7-8BEC-C3852DE909DD}" v="186" dt="2021-02-04T11:58:46.7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29" autoAdjust="0"/>
    <p:restoredTop sz="74920" autoAdjust="0"/>
  </p:normalViewPr>
  <p:slideViewPr>
    <p:cSldViewPr snapToGrid="0">
      <p:cViewPr>
        <p:scale>
          <a:sx n="80" d="100"/>
          <a:sy n="80" d="100"/>
        </p:scale>
        <p:origin x="-1068" y="342"/>
      </p:cViewPr>
      <p:guideLst>
        <p:guide orient="horz" pos="1200"/>
        <p:guide pos="4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5" Type="http://schemas.openxmlformats.org/officeDocument/2006/relationships/customXml" Target="../customXml/item5.xml"/><Relationship Id="rId15"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wan Hewett" userId="766a5cab-334f-4877-b01b-70fe29b67303" providerId="ADAL" clId="{48258620-139D-48B7-8BEC-C3852DE909DD}"/>
    <pc:docChg chg="undo custSel addSld delSld modSld">
      <pc:chgData name="Ewan Hewett" userId="766a5cab-334f-4877-b01b-70fe29b67303" providerId="ADAL" clId="{48258620-139D-48B7-8BEC-C3852DE909DD}" dt="2021-02-04T12:09:17.720" v="868" actId="207"/>
      <pc:docMkLst>
        <pc:docMk/>
      </pc:docMkLst>
      <pc:sldChg chg="addSp delSp modSp mod modAnim modNotesTx">
        <pc:chgData name="Ewan Hewett" userId="766a5cab-334f-4877-b01b-70fe29b67303" providerId="ADAL" clId="{48258620-139D-48B7-8BEC-C3852DE909DD}" dt="2021-02-04T10:25:25.013" v="60" actId="20577"/>
        <pc:sldMkLst>
          <pc:docMk/>
          <pc:sldMk cId="0" sldId="257"/>
        </pc:sldMkLst>
        <pc:spChg chg="add del">
          <ac:chgData name="Ewan Hewett" userId="766a5cab-334f-4877-b01b-70fe29b67303" providerId="ADAL" clId="{48258620-139D-48B7-8BEC-C3852DE909DD}" dt="2021-02-04T10:19:43.937" v="11" actId="22"/>
          <ac:spMkLst>
            <pc:docMk/>
            <pc:sldMk cId="0" sldId="257"/>
            <ac:spMk id="7" creationId="{C3BEBD3B-2AED-4D74-902F-4E30FBCC36D8}"/>
          </ac:spMkLst>
        </pc:spChg>
        <pc:spChg chg="add mod">
          <ac:chgData name="Ewan Hewett" userId="766a5cab-334f-4877-b01b-70fe29b67303" providerId="ADAL" clId="{48258620-139D-48B7-8BEC-C3852DE909DD}" dt="2021-02-04T10:23:58.565" v="55" actId="20577"/>
          <ac:spMkLst>
            <pc:docMk/>
            <pc:sldMk cId="0" sldId="257"/>
            <ac:spMk id="8" creationId="{60BBE33B-1B45-4171-8119-2125A6EB146A}"/>
          </ac:spMkLst>
        </pc:spChg>
        <pc:spChg chg="mod">
          <ac:chgData name="Ewan Hewett" userId="766a5cab-334f-4877-b01b-70fe29b67303" providerId="ADAL" clId="{48258620-139D-48B7-8BEC-C3852DE909DD}" dt="2021-02-04T10:19:35.697" v="9" actId="20577"/>
          <ac:spMkLst>
            <pc:docMk/>
            <pc:sldMk cId="0" sldId="257"/>
            <ac:spMk id="6146" creationId="{00000000-0000-0000-0000-000000000000}"/>
          </ac:spMkLst>
        </pc:spChg>
      </pc:sldChg>
      <pc:sldChg chg="modSp mod">
        <pc:chgData name="Ewan Hewett" userId="766a5cab-334f-4877-b01b-70fe29b67303" providerId="ADAL" clId="{48258620-139D-48B7-8BEC-C3852DE909DD}" dt="2021-02-04T12:09:17.720" v="868" actId="207"/>
        <pc:sldMkLst>
          <pc:docMk/>
          <pc:sldMk cId="0" sldId="258"/>
        </pc:sldMkLst>
        <pc:spChg chg="mod">
          <ac:chgData name="Ewan Hewett" userId="766a5cab-334f-4877-b01b-70fe29b67303" providerId="ADAL" clId="{48258620-139D-48B7-8BEC-C3852DE909DD}" dt="2021-02-04T12:09:17.720" v="868" actId="207"/>
          <ac:spMkLst>
            <pc:docMk/>
            <pc:sldMk cId="0" sldId="258"/>
            <ac:spMk id="4098" creationId="{00000000-0000-0000-0000-000000000000}"/>
          </ac:spMkLst>
        </pc:spChg>
      </pc:sldChg>
      <pc:sldChg chg="addSp delSp modSp mod">
        <pc:chgData name="Ewan Hewett" userId="766a5cab-334f-4877-b01b-70fe29b67303" providerId="ADAL" clId="{48258620-139D-48B7-8BEC-C3852DE909DD}" dt="2021-02-04T10:28:40.180" v="84" actId="20577"/>
        <pc:sldMkLst>
          <pc:docMk/>
          <pc:sldMk cId="0" sldId="259"/>
        </pc:sldMkLst>
        <pc:spChg chg="mod">
          <ac:chgData name="Ewan Hewett" userId="766a5cab-334f-4877-b01b-70fe29b67303" providerId="ADAL" clId="{48258620-139D-48B7-8BEC-C3852DE909DD}" dt="2021-02-04T10:28:40.180" v="84" actId="20577"/>
          <ac:spMkLst>
            <pc:docMk/>
            <pc:sldMk cId="0" sldId="259"/>
            <ac:spMk id="4" creationId="{00000000-0000-0000-0000-000000000000}"/>
          </ac:spMkLst>
        </pc:spChg>
        <pc:spChg chg="del">
          <ac:chgData name="Ewan Hewett" userId="766a5cab-334f-4877-b01b-70fe29b67303" providerId="ADAL" clId="{48258620-139D-48B7-8BEC-C3852DE909DD}" dt="2021-02-04T10:27:41.268" v="61" actId="478"/>
          <ac:spMkLst>
            <pc:docMk/>
            <pc:sldMk cId="0" sldId="259"/>
            <ac:spMk id="5" creationId="{00000000-0000-0000-0000-000000000000}"/>
          </ac:spMkLst>
        </pc:spChg>
        <pc:picChg chg="add mod modCrop">
          <ac:chgData name="Ewan Hewett" userId="766a5cab-334f-4877-b01b-70fe29b67303" providerId="ADAL" clId="{48258620-139D-48B7-8BEC-C3852DE909DD}" dt="2021-02-04T10:28:10.359" v="67" actId="14100"/>
          <ac:picMkLst>
            <pc:docMk/>
            <pc:sldMk cId="0" sldId="259"/>
            <ac:picMk id="3" creationId="{6E946CE4-8E07-4072-9F8F-9A4409F6982F}"/>
          </ac:picMkLst>
        </pc:picChg>
      </pc:sldChg>
      <pc:sldChg chg="addSp delSp modSp mod modAnim">
        <pc:chgData name="Ewan Hewett" userId="766a5cab-334f-4877-b01b-70fe29b67303" providerId="ADAL" clId="{48258620-139D-48B7-8BEC-C3852DE909DD}" dt="2021-02-04T10:35:04.387" v="160" actId="20577"/>
        <pc:sldMkLst>
          <pc:docMk/>
          <pc:sldMk cId="0" sldId="260"/>
        </pc:sldMkLst>
        <pc:spChg chg="mod">
          <ac:chgData name="Ewan Hewett" userId="766a5cab-334f-4877-b01b-70fe29b67303" providerId="ADAL" clId="{48258620-139D-48B7-8BEC-C3852DE909DD}" dt="2021-02-04T10:30:51.291" v="109" actId="20577"/>
          <ac:spMkLst>
            <pc:docMk/>
            <pc:sldMk cId="0" sldId="260"/>
            <ac:spMk id="2" creationId="{00000000-0000-0000-0000-000000000000}"/>
          </ac:spMkLst>
        </pc:spChg>
        <pc:spChg chg="del">
          <ac:chgData name="Ewan Hewett" userId="766a5cab-334f-4877-b01b-70fe29b67303" providerId="ADAL" clId="{48258620-139D-48B7-8BEC-C3852DE909DD}" dt="2021-02-04T10:30:55.859" v="110" actId="478"/>
          <ac:spMkLst>
            <pc:docMk/>
            <pc:sldMk cId="0" sldId="260"/>
            <ac:spMk id="3" creationId="{00000000-0000-0000-0000-000000000000}"/>
          </ac:spMkLst>
        </pc:spChg>
        <pc:spChg chg="add mod">
          <ac:chgData name="Ewan Hewett" userId="766a5cab-334f-4877-b01b-70fe29b67303" providerId="ADAL" clId="{48258620-139D-48B7-8BEC-C3852DE909DD}" dt="2021-02-04T10:35:04.387" v="160" actId="20577"/>
          <ac:spMkLst>
            <pc:docMk/>
            <pc:sldMk cId="0" sldId="260"/>
            <ac:spMk id="5" creationId="{0E9866E3-9745-4FC3-9E4E-044BF6910CE1}"/>
          </ac:spMkLst>
        </pc:spChg>
      </pc:sldChg>
      <pc:sldChg chg="modSp mod modAnim modNotesTx">
        <pc:chgData name="Ewan Hewett" userId="766a5cab-334f-4877-b01b-70fe29b67303" providerId="ADAL" clId="{48258620-139D-48B7-8BEC-C3852DE909DD}" dt="2021-02-04T12:06:52.288" v="867" actId="20577"/>
        <pc:sldMkLst>
          <pc:docMk/>
          <pc:sldMk cId="0" sldId="261"/>
        </pc:sldMkLst>
        <pc:spChg chg="mod">
          <ac:chgData name="Ewan Hewett" userId="766a5cab-334f-4877-b01b-70fe29b67303" providerId="ADAL" clId="{48258620-139D-48B7-8BEC-C3852DE909DD}" dt="2021-02-04T10:37:23.263" v="167" actId="20577"/>
          <ac:spMkLst>
            <pc:docMk/>
            <pc:sldMk cId="0" sldId="261"/>
            <ac:spMk id="2" creationId="{00000000-0000-0000-0000-000000000000}"/>
          </ac:spMkLst>
        </pc:spChg>
        <pc:spChg chg="mod">
          <ac:chgData name="Ewan Hewett" userId="766a5cab-334f-4877-b01b-70fe29b67303" providerId="ADAL" clId="{48258620-139D-48B7-8BEC-C3852DE909DD}" dt="2021-02-04T10:58:20.672" v="215"/>
          <ac:spMkLst>
            <pc:docMk/>
            <pc:sldMk cId="0" sldId="261"/>
            <ac:spMk id="3" creationId="{00000000-0000-0000-0000-000000000000}"/>
          </ac:spMkLst>
        </pc:spChg>
      </pc:sldChg>
      <pc:sldChg chg="modSp mod modAnim modNotesTx">
        <pc:chgData name="Ewan Hewett" userId="766a5cab-334f-4877-b01b-70fe29b67303" providerId="ADAL" clId="{48258620-139D-48B7-8BEC-C3852DE909DD}" dt="2021-02-04T11:11:50.646" v="576"/>
        <pc:sldMkLst>
          <pc:docMk/>
          <pc:sldMk cId="0" sldId="262"/>
        </pc:sldMkLst>
        <pc:spChg chg="mod">
          <ac:chgData name="Ewan Hewett" userId="766a5cab-334f-4877-b01b-70fe29b67303" providerId="ADAL" clId="{48258620-139D-48B7-8BEC-C3852DE909DD}" dt="2021-02-04T11:04:33.066" v="245" actId="20577"/>
          <ac:spMkLst>
            <pc:docMk/>
            <pc:sldMk cId="0" sldId="262"/>
            <ac:spMk id="2" creationId="{00000000-0000-0000-0000-000000000000}"/>
          </ac:spMkLst>
        </pc:spChg>
        <pc:spChg chg="mod">
          <ac:chgData name="Ewan Hewett" userId="766a5cab-334f-4877-b01b-70fe29b67303" providerId="ADAL" clId="{48258620-139D-48B7-8BEC-C3852DE909DD}" dt="2021-02-04T11:10:59.940" v="568" actId="20577"/>
          <ac:spMkLst>
            <pc:docMk/>
            <pc:sldMk cId="0" sldId="262"/>
            <ac:spMk id="3" creationId="{00000000-0000-0000-0000-000000000000}"/>
          </ac:spMkLst>
        </pc:spChg>
      </pc:sldChg>
      <pc:sldChg chg="modSp new mod modAnim modNotesTx">
        <pc:chgData name="Ewan Hewett" userId="766a5cab-334f-4877-b01b-70fe29b67303" providerId="ADAL" clId="{48258620-139D-48B7-8BEC-C3852DE909DD}" dt="2021-02-04T11:50:27.382" v="680"/>
        <pc:sldMkLst>
          <pc:docMk/>
          <pc:sldMk cId="2177314092" sldId="263"/>
        </pc:sldMkLst>
        <pc:spChg chg="mod">
          <ac:chgData name="Ewan Hewett" userId="766a5cab-334f-4877-b01b-70fe29b67303" providerId="ADAL" clId="{48258620-139D-48B7-8BEC-C3852DE909DD}" dt="2021-02-04T11:44:02.319" v="610" actId="20577"/>
          <ac:spMkLst>
            <pc:docMk/>
            <pc:sldMk cId="2177314092" sldId="263"/>
            <ac:spMk id="2" creationId="{8428A87B-EDE2-4C7B-8578-2D0FA3B372A0}"/>
          </ac:spMkLst>
        </pc:spChg>
        <pc:spChg chg="mod">
          <ac:chgData name="Ewan Hewett" userId="766a5cab-334f-4877-b01b-70fe29b67303" providerId="ADAL" clId="{48258620-139D-48B7-8BEC-C3852DE909DD}" dt="2021-02-04T11:50:22.409" v="679" actId="20577"/>
          <ac:spMkLst>
            <pc:docMk/>
            <pc:sldMk cId="2177314092" sldId="263"/>
            <ac:spMk id="3" creationId="{A026C9C7-D67D-448B-B1C1-56F67EA37D56}"/>
          </ac:spMkLst>
        </pc:spChg>
      </pc:sldChg>
      <pc:sldChg chg="modSp new modAnim modNotesTx">
        <pc:chgData name="Ewan Hewett" userId="766a5cab-334f-4877-b01b-70fe29b67303" providerId="ADAL" clId="{48258620-139D-48B7-8BEC-C3852DE909DD}" dt="2021-02-04T11:55:11.637" v="789"/>
        <pc:sldMkLst>
          <pc:docMk/>
          <pc:sldMk cId="1690864108" sldId="264"/>
        </pc:sldMkLst>
        <pc:spChg chg="mod">
          <ac:chgData name="Ewan Hewett" userId="766a5cab-334f-4877-b01b-70fe29b67303" providerId="ADAL" clId="{48258620-139D-48B7-8BEC-C3852DE909DD}" dt="2021-02-04T11:51:10.906" v="710" actId="20577"/>
          <ac:spMkLst>
            <pc:docMk/>
            <pc:sldMk cId="1690864108" sldId="264"/>
            <ac:spMk id="2" creationId="{E68788CA-62B9-44CF-9D98-E366DEB174AA}"/>
          </ac:spMkLst>
        </pc:spChg>
        <pc:spChg chg="mod">
          <ac:chgData name="Ewan Hewett" userId="766a5cab-334f-4877-b01b-70fe29b67303" providerId="ADAL" clId="{48258620-139D-48B7-8BEC-C3852DE909DD}" dt="2021-02-04T11:54:30.207" v="782" actId="20577"/>
          <ac:spMkLst>
            <pc:docMk/>
            <pc:sldMk cId="1690864108" sldId="264"/>
            <ac:spMk id="3" creationId="{9BE0F93E-421E-4B98-B770-6B374603FE16}"/>
          </ac:spMkLst>
        </pc:spChg>
      </pc:sldChg>
      <pc:sldChg chg="delSp modSp new">
        <pc:chgData name="Ewan Hewett" userId="766a5cab-334f-4877-b01b-70fe29b67303" providerId="ADAL" clId="{48258620-139D-48B7-8BEC-C3852DE909DD}" dt="2021-02-04T11:56:59.794" v="819" actId="1076"/>
        <pc:sldMkLst>
          <pc:docMk/>
          <pc:sldMk cId="3104350733" sldId="265"/>
        </pc:sldMkLst>
        <pc:spChg chg="mod">
          <ac:chgData name="Ewan Hewett" userId="766a5cab-334f-4877-b01b-70fe29b67303" providerId="ADAL" clId="{48258620-139D-48B7-8BEC-C3852DE909DD}" dt="2021-02-04T11:56:59.794" v="819" actId="1076"/>
          <ac:spMkLst>
            <pc:docMk/>
            <pc:sldMk cId="3104350733" sldId="265"/>
            <ac:spMk id="2" creationId="{18B7C071-FC90-4869-9809-4CF095AE8F1A}"/>
          </ac:spMkLst>
        </pc:spChg>
        <pc:spChg chg="del mod">
          <ac:chgData name="Ewan Hewett" userId="766a5cab-334f-4877-b01b-70fe29b67303" providerId="ADAL" clId="{48258620-139D-48B7-8BEC-C3852DE909DD}" dt="2021-02-04T11:56:54.892" v="818" actId="478"/>
          <ac:spMkLst>
            <pc:docMk/>
            <pc:sldMk cId="3104350733" sldId="265"/>
            <ac:spMk id="3" creationId="{26D17256-D9B5-4C0C-9204-37D75398C164}"/>
          </ac:spMkLst>
        </pc:spChg>
      </pc:sldChg>
      <pc:sldChg chg="addSp delSp modSp new mod">
        <pc:chgData name="Ewan Hewett" userId="766a5cab-334f-4877-b01b-70fe29b67303" providerId="ADAL" clId="{48258620-139D-48B7-8BEC-C3852DE909DD}" dt="2021-02-04T12:00:11.758" v="831" actId="14100"/>
        <pc:sldMkLst>
          <pc:docMk/>
          <pc:sldMk cId="1570705728" sldId="266"/>
        </pc:sldMkLst>
        <pc:spChg chg="del mod">
          <ac:chgData name="Ewan Hewett" userId="766a5cab-334f-4877-b01b-70fe29b67303" providerId="ADAL" clId="{48258620-139D-48B7-8BEC-C3852DE909DD}" dt="2021-02-04T11:58:42.840" v="821" actId="478"/>
          <ac:spMkLst>
            <pc:docMk/>
            <pc:sldMk cId="1570705728" sldId="266"/>
            <ac:spMk id="2" creationId="{D2B08E1C-5311-464F-94EC-8A5EBE7F1ADF}"/>
          </ac:spMkLst>
        </pc:spChg>
        <pc:spChg chg="del">
          <ac:chgData name="Ewan Hewett" userId="766a5cab-334f-4877-b01b-70fe29b67303" providerId="ADAL" clId="{48258620-139D-48B7-8BEC-C3852DE909DD}" dt="2021-02-04T11:58:46.794" v="822" actId="478"/>
          <ac:spMkLst>
            <pc:docMk/>
            <pc:sldMk cId="1570705728" sldId="266"/>
            <ac:spMk id="3" creationId="{5C7DFA66-7231-4F36-AA23-1C20DD1AAE06}"/>
          </ac:spMkLst>
        </pc:spChg>
        <pc:picChg chg="add mod modCrop">
          <ac:chgData name="Ewan Hewett" userId="766a5cab-334f-4877-b01b-70fe29b67303" providerId="ADAL" clId="{48258620-139D-48B7-8BEC-C3852DE909DD}" dt="2021-02-04T12:00:11.758" v="831" actId="14100"/>
          <ac:picMkLst>
            <pc:docMk/>
            <pc:sldMk cId="1570705728" sldId="266"/>
            <ac:picMk id="5" creationId="{9FFBF176-9205-4646-BEFF-202CDF2E3F4C}"/>
          </ac:picMkLst>
        </pc:picChg>
      </pc:sldChg>
      <pc:sldChg chg="new del">
        <pc:chgData name="Ewan Hewett" userId="766a5cab-334f-4877-b01b-70fe29b67303" providerId="ADAL" clId="{48258620-139D-48B7-8BEC-C3852DE909DD}" dt="2021-02-04T12:05:51.562" v="863" actId="2696"/>
        <pc:sldMkLst>
          <pc:docMk/>
          <pc:sldMk cId="2438752177" sldId="267"/>
        </pc:sldMkLst>
      </pc:sldChg>
      <pc:sldChg chg="addSp delSp modSp add mod">
        <pc:chgData name="Ewan Hewett" userId="766a5cab-334f-4877-b01b-70fe29b67303" providerId="ADAL" clId="{48258620-139D-48B7-8BEC-C3852DE909DD}" dt="2021-02-04T12:02:26.375" v="843" actId="14100"/>
        <pc:sldMkLst>
          <pc:docMk/>
          <pc:sldMk cId="429055142" sldId="268"/>
        </pc:sldMkLst>
        <pc:picChg chg="add mod modCrop">
          <ac:chgData name="Ewan Hewett" userId="766a5cab-334f-4877-b01b-70fe29b67303" providerId="ADAL" clId="{48258620-139D-48B7-8BEC-C3852DE909DD}" dt="2021-02-04T12:02:26.375" v="843" actId="14100"/>
          <ac:picMkLst>
            <pc:docMk/>
            <pc:sldMk cId="429055142" sldId="268"/>
            <ac:picMk id="3" creationId="{D8ADF9F8-889F-4055-B0EE-AD038E23BAAA}"/>
          </ac:picMkLst>
        </pc:picChg>
        <pc:picChg chg="del">
          <ac:chgData name="Ewan Hewett" userId="766a5cab-334f-4877-b01b-70fe29b67303" providerId="ADAL" clId="{48258620-139D-48B7-8BEC-C3852DE909DD}" dt="2021-02-04T12:01:30.123" v="835" actId="478"/>
          <ac:picMkLst>
            <pc:docMk/>
            <pc:sldMk cId="429055142" sldId="268"/>
            <ac:picMk id="5" creationId="{9FFBF176-9205-4646-BEFF-202CDF2E3F4C}"/>
          </ac:picMkLst>
        </pc:picChg>
      </pc:sldChg>
      <pc:sldChg chg="addSp delSp modSp add mod">
        <pc:chgData name="Ewan Hewett" userId="766a5cab-334f-4877-b01b-70fe29b67303" providerId="ADAL" clId="{48258620-139D-48B7-8BEC-C3852DE909DD}" dt="2021-02-04T12:04:18.054" v="854" actId="14100"/>
        <pc:sldMkLst>
          <pc:docMk/>
          <pc:sldMk cId="4224455015" sldId="269"/>
        </pc:sldMkLst>
        <pc:picChg chg="add mod modCrop">
          <ac:chgData name="Ewan Hewett" userId="766a5cab-334f-4877-b01b-70fe29b67303" providerId="ADAL" clId="{48258620-139D-48B7-8BEC-C3852DE909DD}" dt="2021-02-04T12:04:18.054" v="854" actId="14100"/>
          <ac:picMkLst>
            <pc:docMk/>
            <pc:sldMk cId="4224455015" sldId="269"/>
            <ac:picMk id="3" creationId="{282CD867-1A57-4DEB-818D-034E556E94DD}"/>
          </ac:picMkLst>
        </pc:picChg>
        <pc:picChg chg="del">
          <ac:chgData name="Ewan Hewett" userId="766a5cab-334f-4877-b01b-70fe29b67303" providerId="ADAL" clId="{48258620-139D-48B7-8BEC-C3852DE909DD}" dt="2021-02-04T12:03:30.207" v="844" actId="478"/>
          <ac:picMkLst>
            <pc:docMk/>
            <pc:sldMk cId="4224455015" sldId="269"/>
            <ac:picMk id="5" creationId="{9FFBF176-9205-4646-BEFF-202CDF2E3F4C}"/>
          </ac:picMkLst>
        </pc:picChg>
      </pc:sldChg>
      <pc:sldChg chg="addSp delSp modSp add mod">
        <pc:chgData name="Ewan Hewett" userId="766a5cab-334f-4877-b01b-70fe29b67303" providerId="ADAL" clId="{48258620-139D-48B7-8BEC-C3852DE909DD}" dt="2021-02-04T12:05:56.762" v="864" actId="14100"/>
        <pc:sldMkLst>
          <pc:docMk/>
          <pc:sldMk cId="2624137872" sldId="270"/>
        </pc:sldMkLst>
        <pc:picChg chg="add mod modCrop">
          <ac:chgData name="Ewan Hewett" userId="766a5cab-334f-4877-b01b-70fe29b67303" providerId="ADAL" clId="{48258620-139D-48B7-8BEC-C3852DE909DD}" dt="2021-02-04T12:05:56.762" v="864" actId="14100"/>
          <ac:picMkLst>
            <pc:docMk/>
            <pc:sldMk cId="2624137872" sldId="270"/>
            <ac:picMk id="3" creationId="{E008A27D-7590-4611-8639-F0D49393A74D}"/>
          </ac:picMkLst>
        </pc:picChg>
        <pc:picChg chg="del">
          <ac:chgData name="Ewan Hewett" userId="766a5cab-334f-4877-b01b-70fe29b67303" providerId="ADAL" clId="{48258620-139D-48B7-8BEC-C3852DE909DD}" dt="2021-02-04T12:05:05.405" v="855" actId="478"/>
          <ac:picMkLst>
            <pc:docMk/>
            <pc:sldMk cId="2624137872" sldId="270"/>
            <ac:picMk id="5" creationId="{9FFBF176-9205-4646-BEFF-202CDF2E3F4C}"/>
          </ac:picMkLst>
        </pc:picChg>
      </pc:sldChg>
    </pc:docChg>
  </pc:docChgLst>
  <pc:docChgLst>
    <pc:chgData name="Ewan Hewett" userId="S::02125@northyorksfire.gov.uk::766a5cab-334f-4877-b01b-70fe29b67303" providerId="AD" clId="Web-{1B7AF2C8-C8D1-42F2-806E-0FA1E6155438}"/>
    <pc:docChg chg="delSld">
      <pc:chgData name="Ewan Hewett" userId="S::02125@northyorksfire.gov.uk::766a5cab-334f-4877-b01b-70fe29b67303" providerId="AD" clId="Web-{1B7AF2C8-C8D1-42F2-806E-0FA1E6155438}" dt="2021-02-10T14:15:57.784" v="4"/>
      <pc:docMkLst>
        <pc:docMk/>
      </pc:docMkLst>
      <pc:sldChg chg="del">
        <pc:chgData name="Ewan Hewett" userId="S::02125@northyorksfire.gov.uk::766a5cab-334f-4877-b01b-70fe29b67303" providerId="AD" clId="Web-{1B7AF2C8-C8D1-42F2-806E-0FA1E6155438}" dt="2021-02-10T14:15:49.862" v="1"/>
        <pc:sldMkLst>
          <pc:docMk/>
          <pc:sldMk cId="3104350733" sldId="265"/>
        </pc:sldMkLst>
      </pc:sldChg>
      <pc:sldChg chg="del">
        <pc:chgData name="Ewan Hewett" userId="S::02125@northyorksfire.gov.uk::766a5cab-334f-4877-b01b-70fe29b67303" providerId="AD" clId="Web-{1B7AF2C8-C8D1-42F2-806E-0FA1E6155438}" dt="2021-02-10T14:15:47.643" v="0"/>
        <pc:sldMkLst>
          <pc:docMk/>
          <pc:sldMk cId="1570705728" sldId="266"/>
        </pc:sldMkLst>
      </pc:sldChg>
      <pc:sldChg chg="del">
        <pc:chgData name="Ewan Hewett" userId="S::02125@northyorksfire.gov.uk::766a5cab-334f-4877-b01b-70fe29b67303" providerId="AD" clId="Web-{1B7AF2C8-C8D1-42F2-806E-0FA1E6155438}" dt="2021-02-10T14:15:54.518" v="2"/>
        <pc:sldMkLst>
          <pc:docMk/>
          <pc:sldMk cId="429055142" sldId="268"/>
        </pc:sldMkLst>
      </pc:sldChg>
      <pc:sldChg chg="del">
        <pc:chgData name="Ewan Hewett" userId="S::02125@northyorksfire.gov.uk::766a5cab-334f-4877-b01b-70fe29b67303" providerId="AD" clId="Web-{1B7AF2C8-C8D1-42F2-806E-0FA1E6155438}" dt="2021-02-10T14:15:55.987" v="3"/>
        <pc:sldMkLst>
          <pc:docMk/>
          <pc:sldMk cId="4224455015" sldId="269"/>
        </pc:sldMkLst>
      </pc:sldChg>
      <pc:sldChg chg="del">
        <pc:chgData name="Ewan Hewett" userId="S::02125@northyorksfire.gov.uk::766a5cab-334f-4877-b01b-70fe29b67303" providerId="AD" clId="Web-{1B7AF2C8-C8D1-42F2-806E-0FA1E6155438}" dt="2021-02-10T14:15:57.784" v="4"/>
        <pc:sldMkLst>
          <pc:docMk/>
          <pc:sldMk cId="2624137872" sldId="27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62BF8B-3FCD-4CC2-8C9D-729691C45829}" type="datetimeFigureOut">
              <a:rPr lang="en-GB" smtClean="0"/>
              <a:t>15/02/2021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B817F8-49B5-4442-A7C3-08BBED0D2054}" type="slidenum">
              <a:rPr lang="en-GB" smtClean="0"/>
              <a:t>‹#›</a:t>
            </a:fld>
            <a:endParaRPr lang="en-GB"/>
          </a:p>
        </p:txBody>
      </p:sp>
    </p:spTree>
    <p:extLst>
      <p:ext uri="{BB962C8B-B14F-4D97-AF65-F5344CB8AC3E}">
        <p14:creationId xmlns:p14="http://schemas.microsoft.com/office/powerpoint/2010/main" val="4378631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DB817F8-49B5-4442-A7C3-08BBED0D2054}" type="slidenum">
              <a:rPr lang="en-GB" smtClean="0"/>
              <a:t>1</a:t>
            </a:fld>
            <a:endParaRPr lang="en-GB"/>
          </a:p>
        </p:txBody>
      </p:sp>
    </p:spTree>
    <p:extLst>
      <p:ext uri="{BB962C8B-B14F-4D97-AF65-F5344CB8AC3E}">
        <p14:creationId xmlns:p14="http://schemas.microsoft.com/office/powerpoint/2010/main" val="2387572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In total, these products cause almost 12,000 fires and 3,000 injuries every year.</a:t>
            </a:r>
          </a:p>
          <a:p>
            <a:r>
              <a:rPr lang="en-US" dirty="0"/>
              <a:t>In 2011/12 fires caused by electrical products caused</a:t>
            </a:r>
          </a:p>
          <a:p>
            <a:r>
              <a:rPr lang="en-US" dirty="0"/>
              <a:t>▪ 46 fire deaths</a:t>
            </a:r>
          </a:p>
          <a:p>
            <a:r>
              <a:rPr lang="en-US" dirty="0"/>
              <a:t>▪ 2.459 injuries</a:t>
            </a:r>
          </a:p>
          <a:p>
            <a:r>
              <a:rPr lang="en-US" dirty="0"/>
              <a:t>▪ Over £100 million in private property damage</a:t>
            </a:r>
            <a:endParaRPr lang="en-GB" dirty="0"/>
          </a:p>
        </p:txBody>
      </p:sp>
      <p:sp>
        <p:nvSpPr>
          <p:cNvPr id="6" name="Slide Number Placeholder 5">
            <a:extLst>
              <a:ext uri="{FF2B5EF4-FFF2-40B4-BE49-F238E27FC236}">
                <a16:creationId xmlns:a16="http://schemas.microsoft.com/office/drawing/2014/main" xmlns="" id="{F0CA601B-F726-4A7B-9ED9-2C203970C8E2}"/>
              </a:ext>
            </a:extLst>
          </p:cNvPr>
          <p:cNvSpPr>
            <a:spLocks noGrp="1"/>
          </p:cNvSpPr>
          <p:nvPr>
            <p:ph type="sldNum" sz="quarter" idx="5"/>
          </p:nvPr>
        </p:nvSpPr>
        <p:spPr/>
        <p:txBody>
          <a:bodyPr/>
          <a:lstStyle/>
          <a:p>
            <a:fld id="{D3875025-68D8-4AB3-8E27-6CDBFE07B16F}" type="slidenum">
              <a:rPr lang="en-GB" smtClean="0"/>
              <a:t>2</a:t>
            </a:fld>
            <a:endParaRPr lang="en-GB" dirty="0"/>
          </a:p>
        </p:txBody>
      </p:sp>
    </p:spTree>
    <p:extLst>
      <p:ext uri="{BB962C8B-B14F-4D97-AF65-F5344CB8AC3E}">
        <p14:creationId xmlns:p14="http://schemas.microsoft.com/office/powerpoint/2010/main" val="1611813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DB817F8-49B5-4442-A7C3-08BBED0D2054}" type="slidenum">
              <a:rPr lang="en-GB" smtClean="0"/>
              <a:t>3</a:t>
            </a:fld>
            <a:endParaRPr lang="en-GB"/>
          </a:p>
        </p:txBody>
      </p:sp>
    </p:spTree>
    <p:extLst>
      <p:ext uri="{BB962C8B-B14F-4D97-AF65-F5344CB8AC3E}">
        <p14:creationId xmlns:p14="http://schemas.microsoft.com/office/powerpoint/2010/main" val="18153389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DB817F8-49B5-4442-A7C3-08BBED0D2054}" type="slidenum">
              <a:rPr lang="en-GB" smtClean="0"/>
              <a:t>4</a:t>
            </a:fld>
            <a:endParaRPr lang="en-GB"/>
          </a:p>
        </p:txBody>
      </p:sp>
    </p:spTree>
    <p:extLst>
      <p:ext uri="{BB962C8B-B14F-4D97-AF65-F5344CB8AC3E}">
        <p14:creationId xmlns:p14="http://schemas.microsoft.com/office/powerpoint/2010/main" val="3871008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Smart technology will be a popular gift in the January sales, so it is an obvious target for counterfeiters. </a:t>
            </a:r>
          </a:p>
          <a:p>
            <a:r>
              <a:rPr lang="en-US" dirty="0"/>
              <a:t>If you are buying online, buy from a retailer that you know and trust, either direct from the manufacturer’s website or a trusted High Street name – that way if something goes wrong, you can return the product for repair or a refund. </a:t>
            </a:r>
          </a:p>
          <a:p>
            <a:r>
              <a:rPr lang="en-US" dirty="0"/>
              <a:t>Fake and substandard items can be almost impossible to spot. </a:t>
            </a:r>
          </a:p>
          <a:p>
            <a:r>
              <a:rPr lang="en-US" dirty="0"/>
              <a:t>Online shoppers are being misled by imagery taken from official product sites, fake official safety marks and believable pricing – items can even be priced just a few pounds below recommended retail value to avoid arousing suspicion.</a:t>
            </a:r>
          </a:p>
          <a:p>
            <a:endParaRPr lang="en-US" dirty="0"/>
          </a:p>
          <a:p>
            <a:r>
              <a:rPr lang="en-US" dirty="0"/>
              <a:t>Buying fake electrical products is particularly risky as they often contain faulty parts that can overheat and catch fire or deliver a fatal electric shock. While many items appear sophisticated on the outside, they lack essential safety components inside. If a bargain seems too good to be true, it probably is. </a:t>
            </a:r>
            <a:endParaRPr lang="en-GB" dirty="0"/>
          </a:p>
        </p:txBody>
      </p:sp>
      <p:sp>
        <p:nvSpPr>
          <p:cNvPr id="4" name="Slide Number Placeholder 3"/>
          <p:cNvSpPr>
            <a:spLocks noGrp="1"/>
          </p:cNvSpPr>
          <p:nvPr>
            <p:ph type="sldNum" sz="quarter" idx="5"/>
          </p:nvPr>
        </p:nvSpPr>
        <p:spPr/>
        <p:txBody>
          <a:bodyPr/>
          <a:lstStyle/>
          <a:p>
            <a:fld id="{7DB817F8-49B5-4442-A7C3-08BBED0D2054}" type="slidenum">
              <a:rPr lang="en-GB" smtClean="0"/>
              <a:t>5</a:t>
            </a:fld>
            <a:endParaRPr lang="en-GB"/>
          </a:p>
        </p:txBody>
      </p:sp>
    </p:spTree>
    <p:extLst>
      <p:ext uri="{BB962C8B-B14F-4D97-AF65-F5344CB8AC3E}">
        <p14:creationId xmlns:p14="http://schemas.microsoft.com/office/powerpoint/2010/main" val="37377092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Always make sure you use the right fuse to prevent overloading. It’s so important to use the right fuse for each electrical appliance to make sure the cable doesn’t overheat, and that the appliance is protected in the event of a fault. </a:t>
            </a:r>
          </a:p>
          <a:p>
            <a:r>
              <a:rPr lang="en-US" dirty="0"/>
              <a:t>Always stop using appliances if the cables are frayed or worn. Also check the cable is fastened securely to the plug and check sockets for scorch marks. </a:t>
            </a:r>
          </a:p>
          <a:p>
            <a:r>
              <a:rPr lang="en-US" dirty="0"/>
              <a:t>If you have pets ensure that they do not chew cables, especially if the cable is out of sight like behind a TV or cabinet </a:t>
            </a:r>
          </a:p>
          <a:p>
            <a:r>
              <a:rPr lang="en-US" dirty="0"/>
              <a:t>Always check electrical blankets regularly for wear. Avoid storing electric blankets tightly folded. Always store them either flat, rolled up or very loosely folded to prevent damaging the internal wiring and always unplug blankets before you get into bed. </a:t>
            </a:r>
          </a:p>
          <a:p>
            <a:r>
              <a:rPr lang="en-US" dirty="0"/>
              <a:t>Never overload plug sockets. If too many electrical items draw power from one socket it can overheat and catch fire. An extension lead or adaptor will have a limit to how many amps it can take so make sure you check you are not overloading it. </a:t>
            </a:r>
          </a:p>
          <a:p>
            <a:r>
              <a:rPr lang="en-US" dirty="0"/>
              <a:t>Never use cube style adaptors, these style of adaptors are usually older and don’t always have a fuse, also the weight of the plugs and leads attached to it can put strain on the pins, causing it to pull out the socket, creating a poor connection, overheating and fires. </a:t>
            </a:r>
          </a:p>
          <a:p>
            <a:r>
              <a:rPr lang="en-US" dirty="0"/>
              <a:t>Remember to register your white goods at www.registermyappliance.org.uk. This website provides up-to-date contact information for owners who have acquired specific models of electrical appliances within the last twelve years, so manufacturers can issue safety updates or repair notifications to the right homes. The website provides access to the registration pages of over 40 leading brands of domestic appliances, including most of the UK’s top selling brands of major white goods. </a:t>
            </a:r>
            <a:endParaRPr lang="en-GB" dirty="0"/>
          </a:p>
        </p:txBody>
      </p:sp>
      <p:sp>
        <p:nvSpPr>
          <p:cNvPr id="4" name="Slide Number Placeholder 3"/>
          <p:cNvSpPr>
            <a:spLocks noGrp="1"/>
          </p:cNvSpPr>
          <p:nvPr>
            <p:ph type="sldNum" sz="quarter" idx="5"/>
          </p:nvPr>
        </p:nvSpPr>
        <p:spPr/>
        <p:txBody>
          <a:bodyPr/>
          <a:lstStyle/>
          <a:p>
            <a:fld id="{7DB817F8-49B5-4442-A7C3-08BBED0D2054}" type="slidenum">
              <a:rPr lang="en-GB" smtClean="0"/>
              <a:t>6</a:t>
            </a:fld>
            <a:endParaRPr lang="en-GB"/>
          </a:p>
        </p:txBody>
      </p:sp>
    </p:spTree>
    <p:extLst>
      <p:ext uri="{BB962C8B-B14F-4D97-AF65-F5344CB8AC3E}">
        <p14:creationId xmlns:p14="http://schemas.microsoft.com/office/powerpoint/2010/main" val="17694583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Never use a laptop that suddenly shuts down, produces odd electrical smells and/or is hot to the touch. It could be overheating, causing the laptop to completely fail or even catch fire. </a:t>
            </a:r>
          </a:p>
          <a:p>
            <a:r>
              <a:rPr lang="en-US" dirty="0"/>
              <a:t>Never use incompatible computer batteries and chargers with your laptop. </a:t>
            </a:r>
          </a:p>
          <a:p>
            <a:r>
              <a:rPr lang="en-US" dirty="0"/>
              <a:t>Never leave a phone charger plugged in and turned on when not in use. </a:t>
            </a:r>
          </a:p>
          <a:p>
            <a:r>
              <a:rPr lang="en-US" dirty="0"/>
              <a:t>Never leave mobile phones charging on soft furnishings or beds. </a:t>
            </a:r>
          </a:p>
          <a:p>
            <a:r>
              <a:rPr lang="en-US" dirty="0"/>
              <a:t>Never leave e-cigarette batteries unattended whilst on charge and don’t leave them charging for long periods of time. </a:t>
            </a:r>
          </a:p>
        </p:txBody>
      </p:sp>
      <p:sp>
        <p:nvSpPr>
          <p:cNvPr id="4" name="Slide Number Placeholder 3"/>
          <p:cNvSpPr>
            <a:spLocks noGrp="1"/>
          </p:cNvSpPr>
          <p:nvPr>
            <p:ph type="sldNum" sz="quarter" idx="5"/>
          </p:nvPr>
        </p:nvSpPr>
        <p:spPr/>
        <p:txBody>
          <a:bodyPr/>
          <a:lstStyle/>
          <a:p>
            <a:fld id="{7DB817F8-49B5-4442-A7C3-08BBED0D2054}" type="slidenum">
              <a:rPr lang="en-GB" smtClean="0"/>
              <a:t>7</a:t>
            </a:fld>
            <a:endParaRPr lang="en-GB"/>
          </a:p>
        </p:txBody>
      </p:sp>
    </p:spTree>
    <p:extLst>
      <p:ext uri="{BB962C8B-B14F-4D97-AF65-F5344CB8AC3E}">
        <p14:creationId xmlns:p14="http://schemas.microsoft.com/office/powerpoint/2010/main" val="848049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Always ensure sockets are not overloaded. You can check using the socket calculator on the Electrical Safety-First website www.electricalsafetyfirst.org.uk Always follow the battery usage, storage and charging guidelines in the user guide. </a:t>
            </a:r>
          </a:p>
          <a:p>
            <a:r>
              <a:rPr lang="en-US" dirty="0"/>
              <a:t>Always use the genuine charger that is designed for use with the product as substandard and counterfeit electrical chargers can be dangerous. </a:t>
            </a:r>
          </a:p>
          <a:p>
            <a:r>
              <a:rPr lang="en-US" dirty="0"/>
              <a:t>Always use the charger supplied for e-cigarettes as they need to be charged at the correct rate of charge. Ensure you follow the manufacturer’s instructions. Always look for the CE mark that indicates chargers comply with European Safety standards. </a:t>
            </a:r>
          </a:p>
          <a:p>
            <a:r>
              <a:rPr lang="en-US" dirty="0"/>
              <a:t>Avoid using laptops on soft surfaces such as sofas, beds, or carpets, which can restrict airflow. </a:t>
            </a:r>
          </a:p>
          <a:p>
            <a:r>
              <a:rPr lang="en-US" dirty="0"/>
              <a:t>Remember, when devices are fully charged disconnect them and turn the charger off.</a:t>
            </a:r>
            <a:endParaRPr lang="en-GB" dirty="0"/>
          </a:p>
          <a:p>
            <a:endParaRPr lang="en-GB" dirty="0"/>
          </a:p>
        </p:txBody>
      </p:sp>
      <p:sp>
        <p:nvSpPr>
          <p:cNvPr id="4" name="Slide Number Placeholder 3"/>
          <p:cNvSpPr>
            <a:spLocks noGrp="1"/>
          </p:cNvSpPr>
          <p:nvPr>
            <p:ph type="sldNum" sz="quarter" idx="5"/>
          </p:nvPr>
        </p:nvSpPr>
        <p:spPr/>
        <p:txBody>
          <a:bodyPr/>
          <a:lstStyle/>
          <a:p>
            <a:fld id="{7DB817F8-49B5-4442-A7C3-08BBED0D2054}" type="slidenum">
              <a:rPr lang="en-GB" smtClean="0"/>
              <a:t>8</a:t>
            </a:fld>
            <a:endParaRPr lang="en-GB"/>
          </a:p>
        </p:txBody>
      </p:sp>
    </p:spTree>
    <p:extLst>
      <p:ext uri="{BB962C8B-B14F-4D97-AF65-F5344CB8AC3E}">
        <p14:creationId xmlns:p14="http://schemas.microsoft.com/office/powerpoint/2010/main" val="4113217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980759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49735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1803400"/>
            <a:ext cx="1943100" cy="31496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85800" y="1803400"/>
            <a:ext cx="5676900" cy="3149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6593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66931"/>
            <a:ext cx="7772400" cy="685800"/>
          </a:xfrm>
        </p:spPr>
        <p:txBody>
          <a:bodyPr/>
          <a:lstStyle/>
          <a:p>
            <a:r>
              <a:rPr lang="en-US"/>
              <a:t>Click to edit Master title style</a:t>
            </a:r>
            <a:endParaRPr lang="en-GB"/>
          </a:p>
        </p:txBody>
      </p:sp>
      <p:sp>
        <p:nvSpPr>
          <p:cNvPr id="3" name="Content Placeholder 2"/>
          <p:cNvSpPr>
            <a:spLocks noGrp="1"/>
          </p:cNvSpPr>
          <p:nvPr>
            <p:ph idx="1"/>
          </p:nvPr>
        </p:nvSpPr>
        <p:spPr>
          <a:xfrm>
            <a:off x="685800" y="1719943"/>
            <a:ext cx="7772400" cy="2514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85755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en-GB" dirty="0"/>
          </a:p>
        </p:txBody>
      </p:sp>
      <p:sp>
        <p:nvSpPr>
          <p:cNvPr id="3" name="Text Placeholder 2"/>
          <p:cNvSpPr>
            <a:spLocks noGrp="1"/>
          </p:cNvSpPr>
          <p:nvPr>
            <p:ph type="body" idx="1"/>
          </p:nvPr>
        </p:nvSpPr>
        <p:spPr>
          <a:xfrm>
            <a:off x="722313" y="1835559"/>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093579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562428"/>
            <a:ext cx="7772400" cy="685800"/>
          </a:xfrm>
        </p:spPr>
        <p:txBody>
          <a:bodyPr/>
          <a:lstStyle/>
          <a:p>
            <a:r>
              <a:rPr lang="en-US"/>
              <a:t>Click to edit Master title style</a:t>
            </a:r>
            <a:endParaRPr lang="en-GB"/>
          </a:p>
        </p:txBody>
      </p:sp>
      <p:sp>
        <p:nvSpPr>
          <p:cNvPr id="3" name="Content Placeholder 2"/>
          <p:cNvSpPr>
            <a:spLocks noGrp="1"/>
          </p:cNvSpPr>
          <p:nvPr>
            <p:ph sz="half" idx="1"/>
          </p:nvPr>
        </p:nvSpPr>
        <p:spPr>
          <a:xfrm>
            <a:off x="685800" y="2438400"/>
            <a:ext cx="3810000" cy="2514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38400"/>
            <a:ext cx="3810000" cy="2514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8185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29544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090432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8609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33798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03975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7"/>
          <p:cNvSpPr>
            <a:spLocks noChangeArrowheads="1"/>
          </p:cNvSpPr>
          <p:nvPr userDrawn="1"/>
        </p:nvSpPr>
        <p:spPr bwMode="auto">
          <a:xfrm>
            <a:off x="0" y="0"/>
            <a:ext cx="9144000" cy="6858000"/>
          </a:xfrm>
          <a:prstGeom prst="rect">
            <a:avLst/>
          </a:prstGeom>
          <a:gradFill rotWithShape="0">
            <a:gsLst>
              <a:gs pos="0">
                <a:srgbClr val="0087CD"/>
              </a:gs>
              <a:gs pos="100000">
                <a:srgbClr val="00478C"/>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GB"/>
          </a:p>
        </p:txBody>
      </p:sp>
      <p:sp>
        <p:nvSpPr>
          <p:cNvPr id="1032" name="Rectangle 8"/>
          <p:cNvSpPr>
            <a:spLocks noChangeArrowheads="1"/>
          </p:cNvSpPr>
          <p:nvPr userDrawn="1"/>
        </p:nvSpPr>
        <p:spPr bwMode="auto">
          <a:xfrm>
            <a:off x="287338" y="287338"/>
            <a:ext cx="8569325" cy="6232525"/>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GB"/>
          </a:p>
        </p:txBody>
      </p:sp>
      <p:sp>
        <p:nvSpPr>
          <p:cNvPr id="1026" name="Rectangle 2"/>
          <p:cNvSpPr>
            <a:spLocks noGrp="1" noChangeArrowheads="1"/>
          </p:cNvSpPr>
          <p:nvPr>
            <p:ph type="title"/>
          </p:nvPr>
        </p:nvSpPr>
        <p:spPr bwMode="auto">
          <a:xfrm>
            <a:off x="685800" y="1803400"/>
            <a:ext cx="77724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2438400"/>
            <a:ext cx="7772400" cy="251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33" name="Picture 9" descr="nyf&amp;rs_landscape logo_header"/>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562600" y="525463"/>
            <a:ext cx="2947988" cy="788987"/>
          </a:xfrm>
          <a:prstGeom prst="rect">
            <a:avLst/>
          </a:prstGeom>
          <a:noFill/>
          <a:extLst>
            <a:ext uri="{909E8E84-426E-40DD-AFC4-6F175D3DCCD1}">
              <a14:hiddenFill xmlns:a14="http://schemas.microsoft.com/office/drawing/2010/main">
                <a:solidFill>
                  <a:srgbClr val="FFFFFF"/>
                </a:solidFill>
              </a14:hiddenFill>
            </a:ext>
          </a:extLst>
        </p:spPr>
      </p:pic>
      <p:sp>
        <p:nvSpPr>
          <p:cNvPr id="1035" name="Text Box 11"/>
          <p:cNvSpPr txBox="1">
            <a:spLocks noChangeArrowheads="1"/>
          </p:cNvSpPr>
          <p:nvPr userDrawn="1"/>
        </p:nvSpPr>
        <p:spPr bwMode="auto">
          <a:xfrm>
            <a:off x="685800" y="6051550"/>
            <a:ext cx="2755900"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Bef>
                <a:spcPct val="50000"/>
              </a:spcBef>
            </a:pPr>
            <a:r>
              <a:rPr lang="en-US" sz="1400" b="1">
                <a:solidFill>
                  <a:srgbClr val="00478C"/>
                </a:solidFill>
              </a:rPr>
              <a:t>www.northyorksfire.gov.uk</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fontAlgn="base" hangingPunct="1">
        <a:spcBef>
          <a:spcPct val="0"/>
        </a:spcBef>
        <a:spcAft>
          <a:spcPct val="0"/>
        </a:spcAft>
        <a:defRPr sz="2600" b="1">
          <a:solidFill>
            <a:srgbClr val="00478C"/>
          </a:solidFill>
          <a:latin typeface="+mj-lt"/>
          <a:ea typeface="+mj-ea"/>
          <a:cs typeface="+mj-cs"/>
        </a:defRPr>
      </a:lvl1pPr>
      <a:lvl2pPr algn="l" rtl="0" eaLnBrk="1" fontAlgn="base" hangingPunct="1">
        <a:spcBef>
          <a:spcPct val="0"/>
        </a:spcBef>
        <a:spcAft>
          <a:spcPct val="0"/>
        </a:spcAft>
        <a:defRPr sz="2600" b="1">
          <a:solidFill>
            <a:srgbClr val="00478C"/>
          </a:solidFill>
          <a:latin typeface="Arial" charset="0"/>
          <a:ea typeface="ヒラギノ角ゴ Pro W3" pitchFamily="-128" charset="-128"/>
        </a:defRPr>
      </a:lvl2pPr>
      <a:lvl3pPr algn="l" rtl="0" eaLnBrk="1" fontAlgn="base" hangingPunct="1">
        <a:spcBef>
          <a:spcPct val="0"/>
        </a:spcBef>
        <a:spcAft>
          <a:spcPct val="0"/>
        </a:spcAft>
        <a:defRPr sz="2600" b="1">
          <a:solidFill>
            <a:srgbClr val="00478C"/>
          </a:solidFill>
          <a:latin typeface="Arial" charset="0"/>
          <a:ea typeface="ヒラギノ角ゴ Pro W3" pitchFamily="-128" charset="-128"/>
        </a:defRPr>
      </a:lvl3pPr>
      <a:lvl4pPr algn="l" rtl="0" eaLnBrk="1" fontAlgn="base" hangingPunct="1">
        <a:spcBef>
          <a:spcPct val="0"/>
        </a:spcBef>
        <a:spcAft>
          <a:spcPct val="0"/>
        </a:spcAft>
        <a:defRPr sz="2600" b="1">
          <a:solidFill>
            <a:srgbClr val="00478C"/>
          </a:solidFill>
          <a:latin typeface="Arial" charset="0"/>
          <a:ea typeface="ヒラギノ角ゴ Pro W3" pitchFamily="-128" charset="-128"/>
        </a:defRPr>
      </a:lvl4pPr>
      <a:lvl5pPr algn="l" rtl="0" eaLnBrk="1" fontAlgn="base" hangingPunct="1">
        <a:spcBef>
          <a:spcPct val="0"/>
        </a:spcBef>
        <a:spcAft>
          <a:spcPct val="0"/>
        </a:spcAft>
        <a:defRPr sz="2600" b="1">
          <a:solidFill>
            <a:srgbClr val="00478C"/>
          </a:solidFill>
          <a:latin typeface="Arial" charset="0"/>
          <a:ea typeface="ヒラギノ角ゴ Pro W3" pitchFamily="-128" charset="-128"/>
        </a:defRPr>
      </a:lvl5pPr>
      <a:lvl6pPr marL="457200" algn="l" rtl="0" eaLnBrk="1" fontAlgn="base" hangingPunct="1">
        <a:spcBef>
          <a:spcPct val="0"/>
        </a:spcBef>
        <a:spcAft>
          <a:spcPct val="0"/>
        </a:spcAft>
        <a:defRPr sz="2600" b="1">
          <a:solidFill>
            <a:srgbClr val="00478C"/>
          </a:solidFill>
          <a:latin typeface="Arial" charset="0"/>
          <a:ea typeface="ヒラギノ角ゴ Pro W3" pitchFamily="-128" charset="-128"/>
        </a:defRPr>
      </a:lvl6pPr>
      <a:lvl7pPr marL="914400" algn="l" rtl="0" eaLnBrk="1" fontAlgn="base" hangingPunct="1">
        <a:spcBef>
          <a:spcPct val="0"/>
        </a:spcBef>
        <a:spcAft>
          <a:spcPct val="0"/>
        </a:spcAft>
        <a:defRPr sz="2600" b="1">
          <a:solidFill>
            <a:srgbClr val="00478C"/>
          </a:solidFill>
          <a:latin typeface="Arial" charset="0"/>
          <a:ea typeface="ヒラギノ角ゴ Pro W3" pitchFamily="-128" charset="-128"/>
        </a:defRPr>
      </a:lvl7pPr>
      <a:lvl8pPr marL="1371600" algn="l" rtl="0" eaLnBrk="1" fontAlgn="base" hangingPunct="1">
        <a:spcBef>
          <a:spcPct val="0"/>
        </a:spcBef>
        <a:spcAft>
          <a:spcPct val="0"/>
        </a:spcAft>
        <a:defRPr sz="2600" b="1">
          <a:solidFill>
            <a:srgbClr val="00478C"/>
          </a:solidFill>
          <a:latin typeface="Arial" charset="0"/>
          <a:ea typeface="ヒラギノ角ゴ Pro W3" pitchFamily="-128" charset="-128"/>
        </a:defRPr>
      </a:lvl8pPr>
      <a:lvl9pPr marL="1828800" algn="l" rtl="0" eaLnBrk="1" fontAlgn="base" hangingPunct="1">
        <a:spcBef>
          <a:spcPct val="0"/>
        </a:spcBef>
        <a:spcAft>
          <a:spcPct val="0"/>
        </a:spcAft>
        <a:defRPr sz="2600" b="1">
          <a:solidFill>
            <a:srgbClr val="00478C"/>
          </a:solidFill>
          <a:latin typeface="Arial" charset="0"/>
          <a:ea typeface="ヒラギノ角ゴ Pro W3" pitchFamily="-128" charset="-128"/>
        </a:defRPr>
      </a:lvl9pPr>
    </p:titleStyle>
    <p:bodyStyle>
      <a:lvl1pPr algn="l" rtl="0" eaLnBrk="1" fontAlgn="base" hangingPunct="1">
        <a:spcBef>
          <a:spcPct val="0"/>
        </a:spcBef>
        <a:spcAft>
          <a:spcPct val="50000"/>
        </a:spcAft>
        <a:tabLst>
          <a:tab pos="292100" algn="l"/>
        </a:tabLst>
        <a:defRPr sz="2000">
          <a:solidFill>
            <a:schemeClr val="tx1"/>
          </a:solidFill>
          <a:latin typeface="+mn-lt"/>
          <a:ea typeface="+mn-ea"/>
          <a:cs typeface="+mn-cs"/>
        </a:defRPr>
      </a:lvl1pPr>
      <a:lvl2pPr marL="482600" algn="l" rtl="0" eaLnBrk="1" fontAlgn="base" hangingPunct="1">
        <a:spcBef>
          <a:spcPct val="20000"/>
        </a:spcBef>
        <a:spcAft>
          <a:spcPct val="0"/>
        </a:spcAft>
        <a:buChar char="–"/>
        <a:tabLst>
          <a:tab pos="292100" algn="l"/>
        </a:tabLst>
        <a:defRPr sz="2000">
          <a:solidFill>
            <a:schemeClr val="tx1"/>
          </a:solidFill>
          <a:latin typeface="+mn-lt"/>
          <a:ea typeface="+mn-ea"/>
        </a:defRPr>
      </a:lvl2pPr>
      <a:lvl3pPr marL="2197100" indent="-190500" algn="l" rtl="0" eaLnBrk="1" fontAlgn="base" hangingPunct="1">
        <a:spcBef>
          <a:spcPct val="20000"/>
        </a:spcBef>
        <a:spcAft>
          <a:spcPct val="0"/>
        </a:spcAft>
        <a:buChar char="•"/>
        <a:tabLst>
          <a:tab pos="292100" algn="l"/>
        </a:tabLst>
        <a:defRPr sz="2000">
          <a:solidFill>
            <a:schemeClr val="tx1"/>
          </a:solidFill>
          <a:latin typeface="+mn-lt"/>
          <a:ea typeface="+mn-ea"/>
        </a:defRPr>
      </a:lvl3pPr>
      <a:lvl4pPr marL="2654300" indent="-228600" algn="l" rtl="0" eaLnBrk="1" fontAlgn="base" hangingPunct="1">
        <a:spcBef>
          <a:spcPct val="20000"/>
        </a:spcBef>
        <a:spcAft>
          <a:spcPct val="0"/>
        </a:spcAft>
        <a:buChar char="–"/>
        <a:tabLst>
          <a:tab pos="292100" algn="l"/>
        </a:tabLst>
        <a:defRPr sz="2000">
          <a:solidFill>
            <a:schemeClr val="tx1"/>
          </a:solidFill>
          <a:latin typeface="+mn-lt"/>
          <a:ea typeface="+mn-ea"/>
        </a:defRPr>
      </a:lvl4pPr>
      <a:lvl5pPr marL="3073400" indent="-228600" algn="l" rtl="0" eaLnBrk="1" fontAlgn="base" hangingPunct="1">
        <a:spcBef>
          <a:spcPct val="20000"/>
        </a:spcBef>
        <a:spcAft>
          <a:spcPct val="0"/>
        </a:spcAft>
        <a:buChar char="»"/>
        <a:tabLst>
          <a:tab pos="292100" algn="l"/>
        </a:tabLst>
        <a:defRPr sz="2000">
          <a:solidFill>
            <a:schemeClr val="tx1"/>
          </a:solidFill>
          <a:latin typeface="+mn-lt"/>
          <a:ea typeface="+mn-ea"/>
        </a:defRPr>
      </a:lvl5pPr>
      <a:lvl6pPr marL="3530600" indent="-228600" algn="l" rtl="0" eaLnBrk="1" fontAlgn="base" hangingPunct="1">
        <a:spcBef>
          <a:spcPct val="20000"/>
        </a:spcBef>
        <a:spcAft>
          <a:spcPct val="0"/>
        </a:spcAft>
        <a:buChar char="»"/>
        <a:tabLst>
          <a:tab pos="292100" algn="l"/>
        </a:tabLst>
        <a:defRPr sz="2000">
          <a:solidFill>
            <a:schemeClr val="tx1"/>
          </a:solidFill>
          <a:latin typeface="+mn-lt"/>
          <a:ea typeface="+mn-ea"/>
        </a:defRPr>
      </a:lvl6pPr>
      <a:lvl7pPr marL="3987800" indent="-228600" algn="l" rtl="0" eaLnBrk="1" fontAlgn="base" hangingPunct="1">
        <a:spcBef>
          <a:spcPct val="20000"/>
        </a:spcBef>
        <a:spcAft>
          <a:spcPct val="0"/>
        </a:spcAft>
        <a:buChar char="»"/>
        <a:tabLst>
          <a:tab pos="292100" algn="l"/>
        </a:tabLst>
        <a:defRPr sz="2000">
          <a:solidFill>
            <a:schemeClr val="tx1"/>
          </a:solidFill>
          <a:latin typeface="+mn-lt"/>
          <a:ea typeface="+mn-ea"/>
        </a:defRPr>
      </a:lvl7pPr>
      <a:lvl8pPr marL="4445000" indent="-228600" algn="l" rtl="0" eaLnBrk="1" fontAlgn="base" hangingPunct="1">
        <a:spcBef>
          <a:spcPct val="20000"/>
        </a:spcBef>
        <a:spcAft>
          <a:spcPct val="0"/>
        </a:spcAft>
        <a:buChar char="»"/>
        <a:tabLst>
          <a:tab pos="292100" algn="l"/>
        </a:tabLst>
        <a:defRPr sz="2000">
          <a:solidFill>
            <a:schemeClr val="tx1"/>
          </a:solidFill>
          <a:latin typeface="+mn-lt"/>
          <a:ea typeface="+mn-ea"/>
        </a:defRPr>
      </a:lvl8pPr>
      <a:lvl9pPr marL="4902200" indent="-228600" algn="l" rtl="0" eaLnBrk="1" fontAlgn="base" hangingPunct="1">
        <a:spcBef>
          <a:spcPct val="20000"/>
        </a:spcBef>
        <a:spcAft>
          <a:spcPct val="0"/>
        </a:spcAft>
        <a:buChar char="»"/>
        <a:tabLst>
          <a:tab pos="292100" algn="l"/>
        </a:tabLst>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5800" y="1781299"/>
            <a:ext cx="7772400" cy="855024"/>
          </a:xfrm>
        </p:spPr>
        <p:txBody>
          <a:bodyPr/>
          <a:lstStyle/>
          <a:p>
            <a:pPr algn="ctr"/>
            <a:r>
              <a:rPr lang="en-US" sz="4000" dirty="0"/>
              <a:t>Electrical Safety Campaign</a:t>
            </a:r>
          </a:p>
        </p:txBody>
      </p:sp>
      <p:pic>
        <p:nvPicPr>
          <p:cNvPr id="3" name="Picture 2">
            <a:extLst>
              <a:ext uri="{FF2B5EF4-FFF2-40B4-BE49-F238E27FC236}">
                <a16:creationId xmlns:a16="http://schemas.microsoft.com/office/drawing/2014/main" xmlns="" id="{33EEDA9E-B099-4D10-AB66-6F8DBCF5D761}"/>
              </a:ext>
            </a:extLst>
          </p:cNvPr>
          <p:cNvPicPr>
            <a:picLocks noChangeAspect="1"/>
          </p:cNvPicPr>
          <p:nvPr/>
        </p:nvPicPr>
        <p:blipFill>
          <a:blip r:embed="rId3"/>
          <a:stretch>
            <a:fillRect/>
          </a:stretch>
        </p:blipFill>
        <p:spPr>
          <a:xfrm>
            <a:off x="2885492" y="3182588"/>
            <a:ext cx="3373016" cy="224669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855022" y="1647646"/>
            <a:ext cx="7762875" cy="646981"/>
          </a:xfrm>
        </p:spPr>
        <p:txBody>
          <a:bodyPr>
            <a:normAutofit/>
          </a:bodyPr>
          <a:lstStyle/>
          <a:p>
            <a:r>
              <a:rPr lang="en-US" sz="2800" b="1" dirty="0"/>
              <a:t>Statistics</a:t>
            </a:r>
          </a:p>
        </p:txBody>
      </p:sp>
      <p:sp>
        <p:nvSpPr>
          <p:cNvPr id="4" name="TextBox 3"/>
          <p:cNvSpPr txBox="1"/>
          <p:nvPr/>
        </p:nvSpPr>
        <p:spPr>
          <a:xfrm>
            <a:off x="905773" y="2406769"/>
            <a:ext cx="7306574" cy="400110"/>
          </a:xfrm>
          <a:prstGeom prst="rect">
            <a:avLst/>
          </a:prstGeom>
          <a:noFill/>
        </p:spPr>
        <p:txBody>
          <a:bodyPr wrap="square" rtlCol="0">
            <a:spAutoFit/>
          </a:bodyPr>
          <a:lstStyle/>
          <a:p>
            <a:r>
              <a:rPr lang="en-US" sz="2000" dirty="0">
                <a:solidFill>
                  <a:schemeClr val="bg1"/>
                </a:solidFill>
                <a:latin typeface="+mj-lt"/>
              </a:rPr>
              <a:t>PRINTABLE USER GUIDANCE</a:t>
            </a:r>
            <a:endParaRPr lang="en-GB" sz="2000" dirty="0">
              <a:solidFill>
                <a:schemeClr val="bg1"/>
              </a:solidFill>
              <a:latin typeface="+mj-lt"/>
            </a:endParaRPr>
          </a:p>
        </p:txBody>
      </p:sp>
      <p:sp>
        <p:nvSpPr>
          <p:cNvPr id="6" name="Slide Number Placeholder 5">
            <a:extLst>
              <a:ext uri="{FF2B5EF4-FFF2-40B4-BE49-F238E27FC236}">
                <a16:creationId xmlns:a16="http://schemas.microsoft.com/office/drawing/2014/main" xmlns="" id="{40EEA8C4-4794-4ECF-9530-F2495E36E979}"/>
              </a:ext>
            </a:extLst>
          </p:cNvPr>
          <p:cNvSpPr>
            <a:spLocks noGrp="1"/>
          </p:cNvSpPr>
          <p:nvPr>
            <p:ph type="sldNum" sz="quarter" idx="11"/>
          </p:nvPr>
        </p:nvSpPr>
        <p:spPr>
          <a:xfrm>
            <a:off x="6457950" y="6356350"/>
            <a:ext cx="2057400" cy="365125"/>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200" kern="1200">
                <a:solidFill>
                  <a:schemeClr val="tx1">
                    <a:tint val="75000"/>
                  </a:schemeClr>
                </a:solidFill>
                <a:latin typeface="Arial" charset="0"/>
                <a:ea typeface="ヒラギノ角ゴ Pro W3" pitchFamily="-128" charset="-128"/>
                <a:cs typeface="+mn-cs"/>
              </a:defRPr>
            </a:lvl1pPr>
            <a:lvl2pPr marL="457200" algn="l" rtl="0" eaLnBrk="0" fontAlgn="base" hangingPunct="0">
              <a:spcBef>
                <a:spcPct val="0"/>
              </a:spcBef>
              <a:spcAft>
                <a:spcPct val="0"/>
              </a:spcAft>
              <a:defRPr sz="2400" kern="1200">
                <a:solidFill>
                  <a:schemeClr val="tx1"/>
                </a:solidFill>
                <a:latin typeface="Arial" charset="0"/>
                <a:ea typeface="ヒラギノ角ゴ Pro W3" pitchFamily="-128" charset="-128"/>
                <a:cs typeface="+mn-cs"/>
              </a:defRPr>
            </a:lvl2pPr>
            <a:lvl3pPr marL="914400" algn="l" rtl="0" eaLnBrk="0" fontAlgn="base" hangingPunct="0">
              <a:spcBef>
                <a:spcPct val="0"/>
              </a:spcBef>
              <a:spcAft>
                <a:spcPct val="0"/>
              </a:spcAft>
              <a:defRPr sz="2400" kern="1200">
                <a:solidFill>
                  <a:schemeClr val="tx1"/>
                </a:solidFill>
                <a:latin typeface="Arial" charset="0"/>
                <a:ea typeface="ヒラギノ角ゴ Pro W3" pitchFamily="-128" charset="-128"/>
                <a:cs typeface="+mn-cs"/>
              </a:defRPr>
            </a:lvl3pPr>
            <a:lvl4pPr marL="1371600" algn="l" rtl="0" eaLnBrk="0" fontAlgn="base" hangingPunct="0">
              <a:spcBef>
                <a:spcPct val="0"/>
              </a:spcBef>
              <a:spcAft>
                <a:spcPct val="0"/>
              </a:spcAft>
              <a:defRPr sz="2400" kern="1200">
                <a:solidFill>
                  <a:schemeClr val="tx1"/>
                </a:solidFill>
                <a:latin typeface="Arial" charset="0"/>
                <a:ea typeface="ヒラギノ角ゴ Pro W3" pitchFamily="-128" charset="-128"/>
                <a:cs typeface="+mn-cs"/>
              </a:defRPr>
            </a:lvl4pPr>
            <a:lvl5pPr marL="1828800" algn="l" rtl="0" eaLnBrk="0" fontAlgn="base" hangingPunct="0">
              <a:spcBef>
                <a:spcPct val="0"/>
              </a:spcBef>
              <a:spcAft>
                <a:spcPct val="0"/>
              </a:spcAft>
              <a:defRPr sz="2400" kern="1200">
                <a:solidFill>
                  <a:schemeClr val="tx1"/>
                </a:solidFill>
                <a:latin typeface="Arial" charset="0"/>
                <a:ea typeface="ヒラギノ角ゴ Pro W3" pitchFamily="-128" charset="-128"/>
                <a:cs typeface="+mn-cs"/>
              </a:defRPr>
            </a:lvl5pPr>
            <a:lvl6pPr marL="2286000" algn="l" defTabSz="914400" rtl="0" eaLnBrk="1" latinLnBrk="0" hangingPunct="1">
              <a:defRPr sz="2400" kern="1200">
                <a:solidFill>
                  <a:schemeClr val="tx1"/>
                </a:solidFill>
                <a:latin typeface="Arial" charset="0"/>
                <a:ea typeface="ヒラギノ角ゴ Pro W3" pitchFamily="-128" charset="-128"/>
                <a:cs typeface="+mn-cs"/>
              </a:defRPr>
            </a:lvl6pPr>
            <a:lvl7pPr marL="2743200" algn="l" defTabSz="914400" rtl="0" eaLnBrk="1" latinLnBrk="0" hangingPunct="1">
              <a:defRPr sz="2400" kern="1200">
                <a:solidFill>
                  <a:schemeClr val="tx1"/>
                </a:solidFill>
                <a:latin typeface="Arial" charset="0"/>
                <a:ea typeface="ヒラギノ角ゴ Pro W3" pitchFamily="-128" charset="-128"/>
                <a:cs typeface="+mn-cs"/>
              </a:defRPr>
            </a:lvl7pPr>
            <a:lvl8pPr marL="3200400" algn="l" defTabSz="914400" rtl="0" eaLnBrk="1" latinLnBrk="0" hangingPunct="1">
              <a:defRPr sz="2400" kern="1200">
                <a:solidFill>
                  <a:schemeClr val="tx1"/>
                </a:solidFill>
                <a:latin typeface="Arial" charset="0"/>
                <a:ea typeface="ヒラギノ角ゴ Pro W3" pitchFamily="-128" charset="-128"/>
                <a:cs typeface="+mn-cs"/>
              </a:defRPr>
            </a:lvl8pPr>
            <a:lvl9pPr marL="3657600" algn="l" defTabSz="914400" rtl="0" eaLnBrk="1" latinLnBrk="0" hangingPunct="1">
              <a:defRPr sz="2400" kern="1200">
                <a:solidFill>
                  <a:schemeClr val="tx1"/>
                </a:solidFill>
                <a:latin typeface="Arial" charset="0"/>
                <a:ea typeface="ヒラギノ角ゴ Pro W3" pitchFamily="-128" charset="-128"/>
                <a:cs typeface="+mn-cs"/>
              </a:defRPr>
            </a:lvl9pPr>
          </a:lstStyle>
          <a:p>
            <a:fld id="{9758A74C-DC2D-4A2D-A09F-86EED273C2B6}" type="slidenum">
              <a:rPr lang="en-GB" smtClean="0"/>
              <a:pPr/>
              <a:t>2</a:t>
            </a:fld>
            <a:endParaRPr lang="en-GB"/>
          </a:p>
        </p:txBody>
      </p:sp>
      <p:sp>
        <p:nvSpPr>
          <p:cNvPr id="8" name="TextBox 7">
            <a:extLst>
              <a:ext uri="{FF2B5EF4-FFF2-40B4-BE49-F238E27FC236}">
                <a16:creationId xmlns:a16="http://schemas.microsoft.com/office/drawing/2014/main" xmlns="" id="{60BBE33B-1B45-4171-8119-2125A6EB146A}"/>
              </a:ext>
            </a:extLst>
          </p:cNvPr>
          <p:cNvSpPr txBox="1"/>
          <p:nvPr/>
        </p:nvSpPr>
        <p:spPr>
          <a:xfrm>
            <a:off x="709863" y="2406769"/>
            <a:ext cx="7662299" cy="3477875"/>
          </a:xfrm>
          <a:prstGeom prst="rect">
            <a:avLst/>
          </a:prstGeom>
          <a:noFill/>
        </p:spPr>
        <p:txBody>
          <a:bodyPr wrap="square">
            <a:spAutoFit/>
          </a:bodyPr>
          <a:lstStyle/>
          <a:p>
            <a:r>
              <a:rPr lang="en-US" sz="2000" dirty="0"/>
              <a:t>Electricity is a cause of over 20,000 fires in UK homes every year.</a:t>
            </a:r>
          </a:p>
          <a:p>
            <a:r>
              <a:rPr lang="en-US" sz="2000" dirty="0"/>
              <a:t>89% of these fires are caused by electrical products 11% are caused by faults in electrical installations or misuse of electrical installations.</a:t>
            </a:r>
          </a:p>
          <a:p>
            <a:endParaRPr lang="en-US" sz="2000" dirty="0"/>
          </a:p>
          <a:p>
            <a:r>
              <a:rPr lang="en-US" sz="2000" b="1" dirty="0"/>
              <a:t>The top 5 products that cause the most fires are </a:t>
            </a:r>
          </a:p>
          <a:p>
            <a:r>
              <a:rPr lang="en-US" sz="2000" dirty="0"/>
              <a:t>1. Electrical cooking appliances such as cookers and microwaves </a:t>
            </a:r>
          </a:p>
          <a:p>
            <a:r>
              <a:rPr lang="en-US" sz="2000" dirty="0"/>
              <a:t>2. Laundry appliances </a:t>
            </a:r>
          </a:p>
          <a:p>
            <a:r>
              <a:rPr lang="en-US" sz="2000" dirty="0"/>
              <a:t>3. Electrical lighting </a:t>
            </a:r>
          </a:p>
          <a:p>
            <a:r>
              <a:rPr lang="en-US" sz="2000" dirty="0"/>
              <a:t>4. Portable heaters </a:t>
            </a:r>
          </a:p>
          <a:p>
            <a:r>
              <a:rPr lang="en-US" sz="2000" dirty="0"/>
              <a:t>5. Televisions </a:t>
            </a:r>
            <a:endParaRPr lang="en-GB"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White Goods Fires</a:t>
            </a:r>
            <a:endParaRPr lang="en-GB" dirty="0"/>
          </a:p>
        </p:txBody>
      </p:sp>
      <p:pic>
        <p:nvPicPr>
          <p:cNvPr id="3" name="Picture 2">
            <a:extLst>
              <a:ext uri="{FF2B5EF4-FFF2-40B4-BE49-F238E27FC236}">
                <a16:creationId xmlns:a16="http://schemas.microsoft.com/office/drawing/2014/main" xmlns="" id="{6E946CE4-8E07-4072-9F8F-9A4409F6982F}"/>
              </a:ext>
            </a:extLst>
          </p:cNvPr>
          <p:cNvPicPr>
            <a:picLocks noChangeAspect="1"/>
          </p:cNvPicPr>
          <p:nvPr/>
        </p:nvPicPr>
        <p:blipFill rotWithShape="1">
          <a:blip r:embed="rId3"/>
          <a:srcRect l="9210" t="29671" r="32105" b="16053"/>
          <a:stretch/>
        </p:blipFill>
        <p:spPr>
          <a:xfrm>
            <a:off x="842210" y="1696453"/>
            <a:ext cx="7161544" cy="427121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Register Your White Goods</a:t>
            </a:r>
            <a:endParaRPr lang="en-GB" dirty="0"/>
          </a:p>
        </p:txBody>
      </p:sp>
      <p:sp>
        <p:nvSpPr>
          <p:cNvPr id="5" name="TextBox 4">
            <a:extLst>
              <a:ext uri="{FF2B5EF4-FFF2-40B4-BE49-F238E27FC236}">
                <a16:creationId xmlns:a16="http://schemas.microsoft.com/office/drawing/2014/main" xmlns="" id="{0E9866E3-9745-4FC3-9E4E-044BF6910CE1}"/>
              </a:ext>
            </a:extLst>
          </p:cNvPr>
          <p:cNvSpPr txBox="1"/>
          <p:nvPr/>
        </p:nvSpPr>
        <p:spPr>
          <a:xfrm>
            <a:off x="685800" y="1352731"/>
            <a:ext cx="7880684" cy="3785652"/>
          </a:xfrm>
          <a:prstGeom prst="rect">
            <a:avLst/>
          </a:prstGeom>
          <a:noFill/>
        </p:spPr>
        <p:txBody>
          <a:bodyPr wrap="square">
            <a:spAutoFit/>
          </a:bodyPr>
          <a:lstStyle/>
          <a:p>
            <a:pPr marL="342900" indent="-342900">
              <a:buFont typeface="Arial" panose="020B0604020202020204" pitchFamily="34" charset="0"/>
              <a:buChar char="•"/>
            </a:pPr>
            <a:r>
              <a:rPr lang="en-US" sz="2000" dirty="0"/>
              <a:t>Electrical distribution and appliances accounted for 37% of fires nationally in 2017/18. </a:t>
            </a:r>
          </a:p>
          <a:p>
            <a:pPr marL="342900" indent="-342900">
              <a:buFont typeface="Arial" panose="020B0604020202020204" pitchFamily="34" charset="0"/>
              <a:buChar char="•"/>
            </a:pPr>
            <a:r>
              <a:rPr lang="en-US" sz="2000" dirty="0"/>
              <a:t>Register your white goods on www.registermyappliance.org.uk so you can stay informed of repairs of recalls. </a:t>
            </a:r>
          </a:p>
          <a:p>
            <a:pPr marL="342900" indent="-342900">
              <a:buFont typeface="Arial" panose="020B0604020202020204" pitchFamily="34" charset="0"/>
              <a:buChar char="•"/>
            </a:pPr>
            <a:r>
              <a:rPr lang="en-US" sz="2000" dirty="0"/>
              <a:t>Don’t keep using appliances that begin to make a strange noise or smell of burning. Get them checked.</a:t>
            </a:r>
          </a:p>
          <a:p>
            <a:pPr marL="342900" indent="-342900">
              <a:buFont typeface="Arial" panose="020B0604020202020204" pitchFamily="34" charset="0"/>
              <a:buChar char="•"/>
            </a:pPr>
            <a:r>
              <a:rPr lang="en-US" sz="2000" dirty="0"/>
              <a:t>Never leave appliances such as tumble dryers and washing machines on overnight or when you go out. </a:t>
            </a:r>
          </a:p>
          <a:p>
            <a:pPr marL="342900" indent="-342900">
              <a:buFont typeface="Arial" panose="020B0604020202020204" pitchFamily="34" charset="0"/>
              <a:buChar char="•"/>
            </a:pPr>
            <a:r>
              <a:rPr lang="en-US" sz="2000" dirty="0"/>
              <a:t>Before buying second hand white goods check they haven’t been recalled and take care if an offer looks too good to be true especially on auction sites. </a:t>
            </a:r>
          </a:p>
          <a:p>
            <a:pPr marL="342900" indent="-342900">
              <a:buFont typeface="Arial" panose="020B0604020202020204" pitchFamily="34" charset="0"/>
              <a:buChar char="•"/>
            </a:pPr>
            <a:r>
              <a:rPr lang="en-US" sz="2000" dirty="0"/>
              <a:t>Always follow the instructions that came with your white goods.</a:t>
            </a:r>
            <a:endParaRPr lang="en-GB"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Electrical Safety </a:t>
            </a:r>
            <a:br>
              <a:rPr lang="en-US" dirty="0"/>
            </a:br>
            <a:r>
              <a:rPr lang="en-US" dirty="0"/>
              <a:t>and Counterfeit Products</a:t>
            </a:r>
            <a:br>
              <a:rPr lang="en-US" dirty="0"/>
            </a:br>
            <a:endParaRPr lang="en-GB" dirty="0"/>
          </a:p>
        </p:txBody>
      </p:sp>
      <p:sp>
        <p:nvSpPr>
          <p:cNvPr id="3" name="Content Placeholder 2"/>
          <p:cNvSpPr>
            <a:spLocks noGrp="1"/>
          </p:cNvSpPr>
          <p:nvPr>
            <p:ph idx="1"/>
          </p:nvPr>
        </p:nvSpPr>
        <p:spPr>
          <a:xfrm>
            <a:off x="685800" y="1864895"/>
            <a:ext cx="7772400" cy="3524680"/>
          </a:xfrm>
        </p:spPr>
        <p:txBody>
          <a:bodyPr/>
          <a:lstStyle/>
          <a:p>
            <a:r>
              <a:rPr lang="en-US" dirty="0"/>
              <a:t>Smart technology is an obvious target for counterfeiters.</a:t>
            </a:r>
          </a:p>
          <a:p>
            <a:r>
              <a:rPr lang="en-US" dirty="0"/>
              <a:t>If you are buying online, buy from a trusted retailer.</a:t>
            </a:r>
          </a:p>
          <a:p>
            <a:r>
              <a:rPr lang="en-US" dirty="0"/>
              <a:t>If something goes wrong, you can return the product for repair or a refund.</a:t>
            </a:r>
          </a:p>
          <a:p>
            <a:r>
              <a:rPr lang="en-US" dirty="0"/>
              <a:t>Fake and substandard items can be almost impossible to spot.</a:t>
            </a:r>
          </a:p>
          <a:p>
            <a:r>
              <a:rPr lang="en-US" dirty="0"/>
              <a:t>Online shoppers are being misled by imagery taken from official product sites.</a:t>
            </a:r>
          </a:p>
          <a:p>
            <a:r>
              <a:rPr lang="en-US" dirty="0"/>
              <a:t>If a bargain seems too good to be true, it probably is. </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Electrical Safety Advice</a:t>
            </a:r>
            <a:endParaRPr lang="en-GB" dirty="0"/>
          </a:p>
        </p:txBody>
      </p:sp>
      <p:sp>
        <p:nvSpPr>
          <p:cNvPr id="3" name="Content Placeholder 2"/>
          <p:cNvSpPr>
            <a:spLocks noGrp="1"/>
          </p:cNvSpPr>
          <p:nvPr>
            <p:ph idx="1"/>
          </p:nvPr>
        </p:nvSpPr>
        <p:spPr>
          <a:xfrm>
            <a:off x="685800" y="1719942"/>
            <a:ext cx="7772400" cy="4561587"/>
          </a:xfrm>
        </p:spPr>
        <p:txBody>
          <a:bodyPr/>
          <a:lstStyle/>
          <a:p>
            <a:r>
              <a:rPr lang="en-US" dirty="0"/>
              <a:t>Make sure you have the correct fuse in the plug.</a:t>
            </a:r>
          </a:p>
          <a:p>
            <a:r>
              <a:rPr lang="en-US" dirty="0"/>
              <a:t>Do not use appliances with damaged cables.</a:t>
            </a:r>
          </a:p>
          <a:p>
            <a:r>
              <a:rPr lang="en-US" dirty="0"/>
              <a:t>Check plugs for scorch marks and cable security.</a:t>
            </a:r>
          </a:p>
          <a:p>
            <a:r>
              <a:rPr lang="en-US" dirty="0"/>
              <a:t>Do not let pets chew cables.</a:t>
            </a:r>
          </a:p>
          <a:p>
            <a:r>
              <a:rPr lang="en-US" dirty="0"/>
              <a:t>Regularly check electric blankets for wear.</a:t>
            </a:r>
          </a:p>
          <a:p>
            <a:r>
              <a:rPr lang="en-GB" dirty="0"/>
              <a:t>Never overload plug sockets.</a:t>
            </a:r>
          </a:p>
          <a:p>
            <a:r>
              <a:rPr lang="en-GB" dirty="0"/>
              <a:t>Do not use ‘cube’ adaptors.</a:t>
            </a:r>
          </a:p>
          <a:p>
            <a:r>
              <a:rPr lang="en-GB" dirty="0"/>
              <a:t>Register your white goods.</a:t>
            </a:r>
          </a:p>
          <a:p>
            <a:endParaRPr lang="en-GB" dirty="0"/>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28A87B-EDE2-4C7B-8578-2D0FA3B372A0}"/>
              </a:ext>
            </a:extLst>
          </p:cNvPr>
          <p:cNvSpPr>
            <a:spLocks noGrp="1"/>
          </p:cNvSpPr>
          <p:nvPr>
            <p:ph type="title"/>
          </p:nvPr>
        </p:nvSpPr>
        <p:spPr/>
        <p:txBody>
          <a:bodyPr/>
          <a:lstStyle/>
          <a:p>
            <a:r>
              <a:rPr lang="en-US" dirty="0"/>
              <a:t>Laptops, Batteries &amp; Charging</a:t>
            </a:r>
            <a:endParaRPr lang="en-GB" dirty="0"/>
          </a:p>
        </p:txBody>
      </p:sp>
      <p:sp>
        <p:nvSpPr>
          <p:cNvPr id="3" name="Content Placeholder 2">
            <a:extLst>
              <a:ext uri="{FF2B5EF4-FFF2-40B4-BE49-F238E27FC236}">
                <a16:creationId xmlns:a16="http://schemas.microsoft.com/office/drawing/2014/main" xmlns="" id="{A026C9C7-D67D-448B-B1C1-56F67EA37D56}"/>
              </a:ext>
            </a:extLst>
          </p:cNvPr>
          <p:cNvSpPr>
            <a:spLocks noGrp="1"/>
          </p:cNvSpPr>
          <p:nvPr>
            <p:ph idx="1"/>
          </p:nvPr>
        </p:nvSpPr>
        <p:spPr>
          <a:xfrm>
            <a:off x="685800" y="1719943"/>
            <a:ext cx="7772400" cy="3567674"/>
          </a:xfrm>
        </p:spPr>
        <p:txBody>
          <a:bodyPr/>
          <a:lstStyle/>
          <a:p>
            <a:r>
              <a:rPr lang="en-US" dirty="0"/>
              <a:t>NEVER</a:t>
            </a:r>
          </a:p>
          <a:p>
            <a:r>
              <a:rPr lang="en-US" dirty="0"/>
              <a:t>Use a laptop that produces odd electrical smells and/or is hot to the touch. </a:t>
            </a:r>
          </a:p>
          <a:p>
            <a:r>
              <a:rPr lang="en-US" dirty="0"/>
              <a:t>Use incompatible computer batteries and chargers </a:t>
            </a:r>
          </a:p>
          <a:p>
            <a:r>
              <a:rPr lang="en-US" dirty="0"/>
              <a:t>Leave a phone charger plugged in and turned on when not in use.</a:t>
            </a:r>
          </a:p>
          <a:p>
            <a:r>
              <a:rPr lang="en-US" dirty="0"/>
              <a:t>Leave mobile phones charging on soft furnishings.</a:t>
            </a:r>
          </a:p>
          <a:p>
            <a:r>
              <a:rPr lang="en-US" dirty="0"/>
              <a:t>Leave e-cigarette batteries unattended whilst on charge. </a:t>
            </a:r>
            <a:endParaRPr lang="en-GB" dirty="0"/>
          </a:p>
        </p:txBody>
      </p:sp>
    </p:spTree>
    <p:extLst>
      <p:ext uri="{BB962C8B-B14F-4D97-AF65-F5344CB8AC3E}">
        <p14:creationId xmlns:p14="http://schemas.microsoft.com/office/powerpoint/2010/main" val="2177314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8788CA-62B9-44CF-9D98-E366DEB174AA}"/>
              </a:ext>
            </a:extLst>
          </p:cNvPr>
          <p:cNvSpPr>
            <a:spLocks noGrp="1"/>
          </p:cNvSpPr>
          <p:nvPr>
            <p:ph type="title"/>
          </p:nvPr>
        </p:nvSpPr>
        <p:spPr/>
        <p:txBody>
          <a:bodyPr/>
          <a:lstStyle/>
          <a:p>
            <a:r>
              <a:rPr lang="en-US" dirty="0"/>
              <a:t>Laptops, Batteries &amp; Charging</a:t>
            </a:r>
            <a:endParaRPr lang="en-GB" dirty="0"/>
          </a:p>
        </p:txBody>
      </p:sp>
      <p:sp>
        <p:nvSpPr>
          <p:cNvPr id="3" name="Content Placeholder 2">
            <a:extLst>
              <a:ext uri="{FF2B5EF4-FFF2-40B4-BE49-F238E27FC236}">
                <a16:creationId xmlns:a16="http://schemas.microsoft.com/office/drawing/2014/main" xmlns="" id="{9BE0F93E-421E-4B98-B770-6B374603FE16}"/>
              </a:ext>
            </a:extLst>
          </p:cNvPr>
          <p:cNvSpPr>
            <a:spLocks noGrp="1"/>
          </p:cNvSpPr>
          <p:nvPr>
            <p:ph idx="1"/>
          </p:nvPr>
        </p:nvSpPr>
        <p:spPr>
          <a:xfrm>
            <a:off x="685800" y="1719942"/>
            <a:ext cx="7772400" cy="3885727"/>
          </a:xfrm>
        </p:spPr>
        <p:txBody>
          <a:bodyPr/>
          <a:lstStyle/>
          <a:p>
            <a:r>
              <a:rPr lang="en-US" dirty="0"/>
              <a:t>ALWAYS</a:t>
            </a:r>
          </a:p>
          <a:p>
            <a:r>
              <a:rPr lang="en-US" dirty="0"/>
              <a:t>Ensure sockets are not overloaded.</a:t>
            </a:r>
          </a:p>
          <a:p>
            <a:r>
              <a:rPr lang="en-US" dirty="0"/>
              <a:t>Follow the battery guidelines.</a:t>
            </a:r>
          </a:p>
          <a:p>
            <a:r>
              <a:rPr lang="en-US" dirty="0"/>
              <a:t>Use the genuine charger for devices.</a:t>
            </a:r>
          </a:p>
          <a:p>
            <a:r>
              <a:rPr lang="en-US" dirty="0"/>
              <a:t>Use the charger supplied for e-cigarettes.</a:t>
            </a:r>
          </a:p>
          <a:p>
            <a:r>
              <a:rPr lang="en-US" dirty="0"/>
              <a:t>Look for the CE mark.</a:t>
            </a:r>
          </a:p>
          <a:p>
            <a:r>
              <a:rPr lang="en-US" dirty="0"/>
              <a:t>Avoid using laptops on soft surfaces.</a:t>
            </a:r>
          </a:p>
          <a:p>
            <a:r>
              <a:rPr lang="en-US" dirty="0"/>
              <a:t>REMEMBER, when devices are fully charged disconnect them.   </a:t>
            </a:r>
            <a:endParaRPr lang="en-GB" dirty="0"/>
          </a:p>
        </p:txBody>
      </p:sp>
    </p:spTree>
    <p:extLst>
      <p:ext uri="{BB962C8B-B14F-4D97-AF65-F5344CB8AC3E}">
        <p14:creationId xmlns:p14="http://schemas.microsoft.com/office/powerpoint/2010/main" val="1690864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12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128"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Text Only - White slide with blue frame" id="{E694E604-754B-4781-8802-E8C6B197F99D}" vid="{17C4E809-AE5D-4844-A214-DB49CF6FA6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haredContentType xmlns="Microsoft.SharePoint.Taxonomy.ContentTypeSync" SourceId="f94304df-64f8-48d7-8ac4-3ea19aeda2ec" ContentTypeId="0x010100ED7145BBC04CCB40AC911AE26B0C38A0" PreviousValue="false"/>
</file>

<file path=customXml/item3.xml><?xml version="1.0" encoding="utf-8"?>
<p:properties xmlns:p="http://schemas.microsoft.com/office/2006/metadata/properties" xmlns:xsi="http://www.w3.org/2001/XMLSchema-instance" xmlns:pc="http://schemas.microsoft.com/office/infopath/2007/PartnerControls">
  <documentManagement>
    <Watch xmlns="274d3e73-f17e-4fa0-bdea-b18cf87ebcd9">Station</Watch>
    <Sub_x0020_Category xmlns="274d3e73-f17e-4fa0-bdea-b18cf87ebcd9" xsi:nil="true"/>
    <Document_x0020_Category xmlns="274d3e73-f17e-4fa0-bdea-b18cf87ebcd9">Community Safety</Document_x0020_Category>
    <Retention_x0020_End_x0020_Date xmlns="192ca7a6-3d4b-47cb-b28c-87149ab65281">2025-02-13T00:00:00+00:00</Retention_x0020_End_x0020_Date>
  </documentManagement>
</p:properties>
</file>

<file path=customXml/item4.xml><?xml version="1.0" encoding="utf-8"?>
<?mso-contentType ?>
<customXsn xmlns="http://schemas.microsoft.com/office/2006/metadata/customXsn">
  <xsnLocation/>
  <cached>True</cached>
  <openByDefault>False</openByDefault>
  <xsnScope/>
</customXsn>
</file>

<file path=customXml/item5.xml><?xml version="1.0" encoding="utf-8"?>
<ct:contentTypeSchema xmlns:ct="http://schemas.microsoft.com/office/2006/metadata/contentType" xmlns:ma="http://schemas.microsoft.com/office/2006/metadata/properties/metaAttributes" ct:_="" ma:_="" ma:contentTypeName="Word Document" ma:contentTypeID="0x010100ED7145BBC04CCB40AC911AE26B0C38A0004FF2C13E92B9F842A0911500776A20E1" ma:contentTypeVersion="32" ma:contentTypeDescription="" ma:contentTypeScope="" ma:versionID="5ad2b8f7da69dbb55bac455754588196">
  <xsd:schema xmlns:xsd="http://www.w3.org/2001/XMLSchema" xmlns:xs="http://www.w3.org/2001/XMLSchema" xmlns:p="http://schemas.microsoft.com/office/2006/metadata/properties" xmlns:ns2="192ca7a6-3d4b-47cb-b28c-87149ab65281" xmlns:ns3="274d3e73-f17e-4fa0-bdea-b18cf87ebcd9" targetNamespace="http://schemas.microsoft.com/office/2006/metadata/properties" ma:root="true" ma:fieldsID="4b4dc634849e42f45d77e58f2b8f1eca" ns2:_="" ns3:_="">
    <xsd:import namespace="192ca7a6-3d4b-47cb-b28c-87149ab65281"/>
    <xsd:import namespace="274d3e73-f17e-4fa0-bdea-b18cf87ebcd9"/>
    <xsd:element name="properties">
      <xsd:complexType>
        <xsd:sequence>
          <xsd:element name="documentManagement">
            <xsd:complexType>
              <xsd:all>
                <xsd:element ref="ns2:Retention_x0020_End_x0020_Date"/>
                <xsd:element ref="ns3:Watch" minOccurs="0"/>
                <xsd:element ref="ns3:Sub_x0020_Category" minOccurs="0"/>
                <xsd:element ref="ns3:MediaServiceMetadata" minOccurs="0"/>
                <xsd:element ref="ns3:MediaServiceFastMetadata" minOccurs="0"/>
                <xsd:element ref="ns3:MediaServiceDateTaken" minOccurs="0"/>
                <xsd:element ref="ns3:MediaServiceAutoTags" minOccurs="0"/>
                <xsd:element ref="ns3:MediaServiceOCR" minOccurs="0"/>
                <xsd:element ref="ns3:Document_x0020_Category"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92ca7a6-3d4b-47cb-b28c-87149ab65281" elementFormDefault="qualified">
    <xsd:import namespace="http://schemas.microsoft.com/office/2006/documentManagement/types"/>
    <xsd:import namespace="http://schemas.microsoft.com/office/infopath/2007/PartnerControls"/>
    <xsd:element name="Retention_x0020_End_x0020_Date" ma:index="8" ma:displayName="Retention End Date" ma:format="DateOnly" ma:internalName="Retention_x0020_End_x0020_Date"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274d3e73-f17e-4fa0-bdea-b18cf87ebcd9" elementFormDefault="qualified">
    <xsd:import namespace="http://schemas.microsoft.com/office/2006/documentManagement/types"/>
    <xsd:import namespace="http://schemas.microsoft.com/office/infopath/2007/PartnerControls"/>
    <xsd:element name="Watch" ma:index="9" nillable="true" ma:displayName="Watch" ma:format="Dropdown" ma:internalName="Watch" ma:readOnly="false">
      <xsd:simpleType>
        <xsd:restriction base="dms:Choice">
          <xsd:enumeration value="Blue"/>
          <xsd:enumeration value="Red"/>
          <xsd:enumeration value="Retained"/>
          <xsd:enumeration value="Station"/>
        </xsd:restriction>
      </xsd:simpleType>
    </xsd:element>
    <xsd:element name="Sub_x0020_Category" ma:index="10" nillable="true" ma:displayName="Sub Category" ma:format="Dropdown" ma:internalName="Sub_x0020_Category">
      <xsd:simpleType>
        <xsd:restriction base="dms:Choice">
          <xsd:enumeration value="2010"/>
          <xsd:enumeration value="2011"/>
          <xsd:enumeration value="2012"/>
          <xsd:enumeration value="2013"/>
          <xsd:enumeration value="2014"/>
          <xsd:enumeration value="2015"/>
          <xsd:enumeration value="2016"/>
          <xsd:enumeration value="2017"/>
          <xsd:enumeration value="2018"/>
          <xsd:enumeration value="2019"/>
          <xsd:enumeration value="2020"/>
          <xsd:enumeration value="72d/SSRI"/>
          <xsd:enumeration value="Accounts"/>
          <xsd:enumeration value="Agenda"/>
          <xsd:enumeration value="Askham Richard"/>
          <xsd:enumeration value="Availability"/>
          <xsd:enumeration value="BA"/>
          <xsd:enumeration value="Blue"/>
          <xsd:enumeration value="CFS"/>
          <xsd:enumeration value="Cleaning Contract"/>
          <xsd:enumeration value="Dat1.1b"/>
          <xsd:enumeration value="Debriefs"/>
          <xsd:enumeration value="District Exercise"/>
          <xsd:enumeration value="Equipment"/>
          <xsd:enumeration value="EST2"/>
          <xsd:enumeration value="Exercises"/>
          <xsd:enumeration value="Fault Reporting"/>
          <xsd:enumeration value="General"/>
          <xsd:enumeration value="Gotcha"/>
          <xsd:enumeration value="HFRC"/>
          <xsd:enumeration value="Hours"/>
          <xsd:enumeration value="Hydrants"/>
          <xsd:enumeration value="IEC"/>
          <xsd:enumeration value="Incidents"/>
          <xsd:enumeration value="Instructions"/>
          <xsd:enumeration value="Intranet Audit Permissions"/>
          <xsd:enumeration value="Inventories"/>
          <xsd:enumeration value="IRS"/>
          <xsd:enumeration value="ISU"/>
          <xsd:enumeration value="Learn Pro"/>
          <xsd:enumeration value="Leave"/>
          <xsd:enumeration value="Letters"/>
          <xsd:enumeration value="Local Forms"/>
          <xsd:enumeration value="Meetings"/>
          <xsd:enumeration value="Mess Club"/>
          <xsd:enumeration value="Method Statements"/>
          <xsd:enumeration value="Minutes"/>
          <xsd:enumeration value="Missed Drills"/>
          <xsd:enumeration value="On Call Recruitment"/>
          <xsd:enumeration value="On Call Training"/>
          <xsd:enumeration value="People"/>
          <xsd:enumeration value="Personal"/>
          <xsd:enumeration value="Planner"/>
          <xsd:enumeration value="Posters"/>
          <xsd:enumeration value="PPE"/>
          <xsd:enumeration value="Record of Reading"/>
          <xsd:enumeration value="Red"/>
          <xsd:enumeration value="Retained"/>
          <xsd:enumeration value="Risk Planner"/>
          <xsd:enumeration value="RRO"/>
          <xsd:enumeration value="RTCI"/>
          <xsd:enumeration value="Schools"/>
          <xsd:enumeration value="Sherburn in Elmet"/>
          <xsd:enumeration value="Smoke Alarms"/>
          <xsd:enumeration value="SSRI's Tadcaster"/>
          <xsd:enumeration value="Standby Pack"/>
          <xsd:enumeration value="Station"/>
          <xsd:enumeration value="Stores &amp; Stationary"/>
          <xsd:enumeration value="Supplies"/>
          <xsd:enumeration value="Tadcaster"/>
          <xsd:enumeration value="Technical Information"/>
          <xsd:enumeration value="Telephone Numbers"/>
          <xsd:enumeration value="Wholetime Watch Personnel"/>
          <xsd:enumeration value="WM Agenda"/>
          <xsd:enumeration value="WM Meeting"/>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Document_x0020_Category" ma:index="16" nillable="true" ma:displayName="Category" ma:format="Dropdown" ma:internalName="Document_x0020_Category">
      <xsd:simpleType>
        <xsd:restriction base="dms:Choice">
          <xsd:enumeration value="Archive"/>
          <xsd:enumeration value="Administration"/>
          <xsd:enumeration value="Availability"/>
          <xsd:enumeration value="Community Safety"/>
          <xsd:enumeration value="Crewing"/>
          <xsd:enumeration value="Daz Henderson"/>
          <xsd:enumeration value="Debriefs"/>
          <xsd:enumeration value="Equipment"/>
          <xsd:enumeration value="EST2"/>
          <xsd:enumeration value="FF Ref Notes"/>
          <xsd:enumeration value="Fire Safety"/>
          <xsd:enumeration value="Inventory"/>
          <xsd:enumeration value="Local Forms"/>
          <xsd:enumeration value="Meetings"/>
          <xsd:enumeration value="OPs Intel"/>
          <xsd:enumeration value="SOA"/>
          <xsd:enumeration value="SSRI"/>
          <xsd:enumeration value="Station Plan"/>
          <xsd:enumeration value="Tactical Information Plan"/>
          <xsd:enumeration value="Training"/>
          <xsd:enumeration value="Watch Performance Audit"/>
          <xsd:enumeration value="Young Firefighters"/>
          <xsd:enumeration value="Agenda"/>
          <xsd:enumeration value="Minutes"/>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1F9D60-224E-48D9-9280-9A2617046B57}">
  <ds:schemaRefs>
    <ds:schemaRef ds:uri="http://schemas.microsoft.com/sharepoint/v3/contenttype/forms"/>
  </ds:schemaRefs>
</ds:datastoreItem>
</file>

<file path=customXml/itemProps2.xml><?xml version="1.0" encoding="utf-8"?>
<ds:datastoreItem xmlns:ds="http://schemas.openxmlformats.org/officeDocument/2006/customXml" ds:itemID="{803D5085-8C31-453D-BEDC-DCFF4142EA96}">
  <ds:schemaRefs>
    <ds:schemaRef ds:uri="Microsoft.SharePoint.Taxonomy.ContentTypeSync"/>
  </ds:schemaRefs>
</ds:datastoreItem>
</file>

<file path=customXml/itemProps3.xml><?xml version="1.0" encoding="utf-8"?>
<ds:datastoreItem xmlns:ds="http://schemas.openxmlformats.org/officeDocument/2006/customXml" ds:itemID="{C71E2352-0009-46AE-9F58-EB74C44114E7}">
  <ds:schemaRefs>
    <ds:schemaRef ds:uri="http://purl.org/dc/terms/"/>
    <ds:schemaRef ds:uri="http://www.w3.org/XML/1998/namespace"/>
    <ds:schemaRef ds:uri="http://schemas.openxmlformats.org/package/2006/metadata/core-properties"/>
    <ds:schemaRef ds:uri="274d3e73-f17e-4fa0-bdea-b18cf87ebcd9"/>
    <ds:schemaRef ds:uri="http://purl.org/dc/dcmitype/"/>
    <ds:schemaRef ds:uri="192ca7a6-3d4b-47cb-b28c-87149ab65281"/>
    <ds:schemaRef ds:uri="http://schemas.microsoft.com/office/infopath/2007/PartnerControls"/>
    <ds:schemaRef ds:uri="http://purl.org/dc/elements/1.1/"/>
    <ds:schemaRef ds:uri="http://schemas.microsoft.com/office/2006/documentManagement/types"/>
    <ds:schemaRef ds:uri="http://schemas.microsoft.com/office/2006/metadata/properties"/>
  </ds:schemaRefs>
</ds:datastoreItem>
</file>

<file path=customXml/itemProps4.xml><?xml version="1.0" encoding="utf-8"?>
<ds:datastoreItem xmlns:ds="http://schemas.openxmlformats.org/officeDocument/2006/customXml" ds:itemID="{416DC0C8-A229-4A7B-91EF-373B3D86361B}">
  <ds:schemaRefs>
    <ds:schemaRef ds:uri="http://schemas.microsoft.com/office/2006/metadata/customXsn"/>
  </ds:schemaRefs>
</ds:datastoreItem>
</file>

<file path=customXml/itemProps5.xml><?xml version="1.0" encoding="utf-8"?>
<ds:datastoreItem xmlns:ds="http://schemas.openxmlformats.org/officeDocument/2006/customXml" ds:itemID="{6FCFCB12-116C-4FD7-856C-E123764746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92ca7a6-3d4b-47cb-b28c-87149ab65281"/>
    <ds:schemaRef ds:uri="274d3e73-f17e-4fa0-bdea-b18cf87ebc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Text Only - White slide with blue frame</Template>
  <TotalTime>129</TotalTime>
  <Words>1217</Words>
  <Application>Microsoft Office PowerPoint</Application>
  <PresentationFormat>On-screen Show (4:3)</PresentationFormat>
  <Paragraphs>89</Paragraphs>
  <Slides>8</Slides>
  <Notes>8</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Blank Presentation</vt:lpstr>
      <vt:lpstr>Electrical Safety Campaign</vt:lpstr>
      <vt:lpstr>Statistics</vt:lpstr>
      <vt:lpstr>White Goods Fires</vt:lpstr>
      <vt:lpstr>Register Your White Goods</vt:lpstr>
      <vt:lpstr>Electrical Safety  and Counterfeit Products </vt:lpstr>
      <vt:lpstr>Electrical Safety Advice</vt:lpstr>
      <vt:lpstr>Laptops, Batteries &amp; Charging</vt:lpstr>
      <vt:lpstr>Laptops, Batteries &amp; Charging</vt:lpstr>
    </vt:vector>
  </TitlesOfParts>
  <Company>Office 2004</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your heading here</dc:title>
  <dc:creator>Samantha Law</dc:creator>
  <cp:lastModifiedBy>jdpassmore</cp:lastModifiedBy>
  <cp:revision>5</cp:revision>
  <cp:lastPrinted>2011-05-16T10:14:53Z</cp:lastPrinted>
  <dcterms:created xsi:type="dcterms:W3CDTF">2020-11-20T13:25:06Z</dcterms:created>
  <dcterms:modified xsi:type="dcterms:W3CDTF">2021-02-15T09:51:28Z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0x010100ED7145BBC04CCB40AC911AE26B0C38A0004FF2C13E92B9F842A0911500776A20E1</vt:lpwstr>
  </property>
  <property fmtid="{D5CDD505-2E9C-101B-9397-08002B2CF9AE}" pid="3" name="_dlc_DocIdItemGuid">
    <vt:lpwstr>9aa23a6d-e2f5-4973-a71f-1296c1facfea</vt:lpwstr>
  </property>
  <property fmtid="{D5CDD505-2E9C-101B-9397-08002B2CF9AE}" pid="4" name="Designation">
    <vt:lpwstr>Service</vt:lpwstr>
  </property>
</Properties>
</file>